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58" r:id="rId6"/>
    <p:sldId id="260" r:id="rId7"/>
    <p:sldId id="301" r:id="rId8"/>
    <p:sldId id="302" r:id="rId9"/>
    <p:sldId id="261" r:id="rId10"/>
    <p:sldId id="262" r:id="rId11"/>
    <p:sldId id="298" r:id="rId12"/>
    <p:sldId id="299" r:id="rId13"/>
    <p:sldId id="263" r:id="rId14"/>
    <p:sldId id="300" r:id="rId15"/>
    <p:sldId id="264" r:id="rId16"/>
    <p:sldId id="267" r:id="rId17"/>
  </p:sldIdLst>
  <p:sldSz cx="9144000" cy="5143500"/>
  <p:notesSz cx="6858000" cy="9144000"/>
  <p:embeddedFontLst>
    <p:embeddedFont>
      <p:font typeface="SimSun" panose="02010600030101010101" pitchFamily="2" charset="-122"/>
      <p:regular r:id="rId21"/>
    </p:embeddedFont>
    <p:embeddedFont>
      <p:font typeface="Orbitron"/>
      <p:regular r:id="rId22"/>
    </p:embeddedFont>
    <p:embeddedFont>
      <p:font typeface="Mukta Mahee" panose="020B0000000000000000"/>
      <p:regular r:id="rId23"/>
    </p:embeddedFont>
    <p:embeddedFont>
      <p:font typeface="Bebas Neue" panose="020B0606020202050201"/>
      <p:regular r:id="rId24"/>
    </p:embeddedFont>
    <p:embeddedFont>
      <p:font typeface="PT Sans" panose="020B0503020203020204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f5352a829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f5352a829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4d99d1a72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4d99d1a72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4d99d1a72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4d99d1a72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84d99d1a72_0_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84d99d1a72_0_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84d99d1a72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84d99d1a72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4dda1946d_4_27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4dda1946d_4_27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431007ba2_0_2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431007ba2_0_2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0fba6b12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0fba6b12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4dda1946d_6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4dda1946d_6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4dda1946d_6_3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4dda1946d_6_3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3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3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3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15.png"/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50" y="1432275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500"/>
              <a:buFont typeface="Orbitron"/>
              <a:buNone/>
              <a:defRPr sz="6500">
                <a:solidFill>
                  <a:srgbClr val="191919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2307700" y="3235425"/>
            <a:ext cx="4528800" cy="4758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01325" y="2597250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230045" y="-104985"/>
            <a:ext cx="3089475" cy="26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>
            <a:off x="6764202" y="-62075"/>
            <a:ext cx="2394148" cy="86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 flipH="1">
            <a:off x="67464" y="3631889"/>
            <a:ext cx="1444150" cy="157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 hasCustomPrompt="1"/>
          </p:nvPr>
        </p:nvSpPr>
        <p:spPr>
          <a:xfrm>
            <a:off x="713225" y="2402275"/>
            <a:ext cx="7717500" cy="12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type="subTitle" idx="1"/>
          </p:nvPr>
        </p:nvSpPr>
        <p:spPr>
          <a:xfrm>
            <a:off x="2350200" y="3800525"/>
            <a:ext cx="4443600" cy="497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2"/>
          <a:srcRect l="7095" t="41187" r="1937" b="-2107"/>
          <a:stretch>
            <a:fillRect/>
          </a:stretch>
        </p:blipFill>
        <p:spPr>
          <a:xfrm flipH="1">
            <a:off x="2" y="-332500"/>
            <a:ext cx="5278648" cy="24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1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6277325" y="-1137475"/>
            <a:ext cx="1840876" cy="40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type="title" idx="2" hasCustomPrompt="1"/>
          </p:nvPr>
        </p:nvSpPr>
        <p:spPr>
          <a:xfrm>
            <a:off x="2908200" y="129157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type="title" idx="3" hasCustomPrompt="1"/>
          </p:nvPr>
        </p:nvSpPr>
        <p:spPr>
          <a:xfrm>
            <a:off x="2908200" y="25059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type="title" idx="4" hasCustomPrompt="1"/>
          </p:nvPr>
        </p:nvSpPr>
        <p:spPr>
          <a:xfrm>
            <a:off x="2908200" y="372029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/>
          <p:nvPr>
            <p:ph type="title" idx="5" hasCustomPrompt="1"/>
          </p:nvPr>
        </p:nvSpPr>
        <p:spPr>
          <a:xfrm>
            <a:off x="5504575" y="250593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type="title" idx="6" hasCustomPrompt="1"/>
          </p:nvPr>
        </p:nvSpPr>
        <p:spPr>
          <a:xfrm>
            <a:off x="5504575" y="1291577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type="title" idx="7" hasCustomPrompt="1"/>
          </p:nvPr>
        </p:nvSpPr>
        <p:spPr>
          <a:xfrm>
            <a:off x="5504575" y="3720298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type="subTitle" idx="1"/>
          </p:nvPr>
        </p:nvSpPr>
        <p:spPr>
          <a:xfrm>
            <a:off x="720000" y="1723169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type="subTitle" idx="8"/>
          </p:nvPr>
        </p:nvSpPr>
        <p:spPr>
          <a:xfrm>
            <a:off x="720000" y="4146775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type="subTitle" idx="9"/>
          </p:nvPr>
        </p:nvSpPr>
        <p:spPr>
          <a:xfrm>
            <a:off x="5504575" y="1723169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type="subTitle" idx="13"/>
          </p:nvPr>
        </p:nvSpPr>
        <p:spPr>
          <a:xfrm>
            <a:off x="720000" y="2934972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type="subTitle" idx="14"/>
          </p:nvPr>
        </p:nvSpPr>
        <p:spPr>
          <a:xfrm>
            <a:off x="5504575" y="2934972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type="subTitle" idx="15"/>
          </p:nvPr>
        </p:nvSpPr>
        <p:spPr>
          <a:xfrm>
            <a:off x="5504575" y="4146775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pic>
        <p:nvPicPr>
          <p:cNvPr id="78" name="Google Shape;78;p1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 flipH="1">
            <a:off x="8424002" y="-1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>
            <a:off x="-817267" y="711112"/>
            <a:ext cx="2367752" cy="9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subTitle" idx="1"/>
          </p:nvPr>
        </p:nvSpPr>
        <p:spPr>
          <a:xfrm>
            <a:off x="1392400" y="2068575"/>
            <a:ext cx="3195300" cy="17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82" name="Google Shape;82;p14"/>
          <p:cNvSpPr/>
          <p:nvPr>
            <p:ph type="pic" idx="2"/>
          </p:nvPr>
        </p:nvSpPr>
        <p:spPr>
          <a:xfrm>
            <a:off x="4857450" y="1318425"/>
            <a:ext cx="2751900" cy="3285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4" name="Google Shape;84;p14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107199" y="0"/>
            <a:ext cx="906850" cy="2160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4"/>
          <p:cNvGrpSpPr/>
          <p:nvPr/>
        </p:nvGrpSpPr>
        <p:grpSpPr>
          <a:xfrm>
            <a:off x="654118" y="2439450"/>
            <a:ext cx="118200" cy="945900"/>
            <a:chOff x="296218" y="588625"/>
            <a:chExt cx="118200" cy="945900"/>
          </a:xfrm>
        </p:grpSpPr>
        <p:sp>
          <p:nvSpPr>
            <p:cNvPr id="86" name="Google Shape;86;p14"/>
            <p:cNvSpPr/>
            <p:nvPr/>
          </p:nvSpPr>
          <p:spPr>
            <a:xfrm>
              <a:off x="296218" y="1416325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296218" y="1140425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96218" y="864525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96218" y="588625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90" name="Google Shape;90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6615335" y="4299625"/>
            <a:ext cx="2548351" cy="9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type="subTitle" idx="1"/>
          </p:nvPr>
        </p:nvSpPr>
        <p:spPr>
          <a:xfrm>
            <a:off x="872425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type="subTitle" idx="2"/>
          </p:nvPr>
        </p:nvSpPr>
        <p:spPr>
          <a:xfrm>
            <a:off x="3419277" y="3152589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type="subTitle" idx="3"/>
          </p:nvPr>
        </p:nvSpPr>
        <p:spPr>
          <a:xfrm>
            <a:off x="5966073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type="subTitle" idx="4"/>
          </p:nvPr>
        </p:nvSpPr>
        <p:spPr>
          <a:xfrm>
            <a:off x="872425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type="subTitle" idx="5"/>
          </p:nvPr>
        </p:nvSpPr>
        <p:spPr>
          <a:xfrm>
            <a:off x="3419275" y="2732418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type="subTitle" idx="6"/>
          </p:nvPr>
        </p:nvSpPr>
        <p:spPr>
          <a:xfrm>
            <a:off x="5966069" y="1884375"/>
            <a:ext cx="23055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grpSp>
        <p:nvGrpSpPr>
          <p:cNvPr id="99" name="Google Shape;99;p15"/>
          <p:cNvGrpSpPr/>
          <p:nvPr/>
        </p:nvGrpSpPr>
        <p:grpSpPr>
          <a:xfrm>
            <a:off x="296218" y="3386900"/>
            <a:ext cx="118200" cy="945900"/>
            <a:chOff x="296218" y="3386900"/>
            <a:chExt cx="118200" cy="945900"/>
          </a:xfrm>
        </p:grpSpPr>
        <p:sp>
          <p:nvSpPr>
            <p:cNvPr id="100" name="Google Shape;100;p15"/>
            <p:cNvSpPr/>
            <p:nvPr/>
          </p:nvSpPr>
          <p:spPr>
            <a:xfrm>
              <a:off x="296218" y="42146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296218" y="39387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296218" y="36628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96218" y="33869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04" name="Google Shape;104;p1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>
            <a:off x="7741865" y="682140"/>
            <a:ext cx="2259825" cy="8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type="subTitle" idx="1"/>
          </p:nvPr>
        </p:nvSpPr>
        <p:spPr>
          <a:xfrm>
            <a:off x="713225" y="1901305"/>
            <a:ext cx="35823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type="subTitle" idx="2"/>
          </p:nvPr>
        </p:nvSpPr>
        <p:spPr>
          <a:xfrm>
            <a:off x="4834800" y="1901305"/>
            <a:ext cx="35823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type="subTitle" idx="3"/>
          </p:nvPr>
        </p:nvSpPr>
        <p:spPr>
          <a:xfrm>
            <a:off x="713225" y="3260501"/>
            <a:ext cx="35823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type="subTitle" idx="4"/>
          </p:nvPr>
        </p:nvSpPr>
        <p:spPr>
          <a:xfrm>
            <a:off x="4834800" y="3260501"/>
            <a:ext cx="3582300" cy="85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type="subTitle" idx="5"/>
          </p:nvPr>
        </p:nvSpPr>
        <p:spPr>
          <a:xfrm>
            <a:off x="713226" y="1405421"/>
            <a:ext cx="3582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type="subTitle" idx="6"/>
          </p:nvPr>
        </p:nvSpPr>
        <p:spPr>
          <a:xfrm>
            <a:off x="713226" y="2764642"/>
            <a:ext cx="3582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type="subTitle" idx="7"/>
          </p:nvPr>
        </p:nvSpPr>
        <p:spPr>
          <a:xfrm>
            <a:off x="4834767" y="1405421"/>
            <a:ext cx="3582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type="subTitle" idx="8"/>
          </p:nvPr>
        </p:nvSpPr>
        <p:spPr>
          <a:xfrm>
            <a:off x="4834767" y="2764642"/>
            <a:ext cx="3582300" cy="51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pic>
        <p:nvPicPr>
          <p:cNvPr id="115" name="Google Shape;115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 flipH="1">
            <a:off x="803288" y="3890814"/>
            <a:ext cx="353075" cy="195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8454947" y="3042975"/>
            <a:ext cx="1463450" cy="312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 flipH="1">
            <a:off x="7987638" y="-711336"/>
            <a:ext cx="353075" cy="195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subTitle" idx="1"/>
          </p:nvPr>
        </p:nvSpPr>
        <p:spPr>
          <a:xfrm>
            <a:off x="723900" y="1872394"/>
            <a:ext cx="2258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type="subTitle" idx="2"/>
          </p:nvPr>
        </p:nvSpPr>
        <p:spPr>
          <a:xfrm>
            <a:off x="3442650" y="1872402"/>
            <a:ext cx="2258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2" name="Google Shape;122;p17"/>
          <p:cNvSpPr txBox="1"/>
          <p:nvPr>
            <p:ph type="subTitle" idx="3"/>
          </p:nvPr>
        </p:nvSpPr>
        <p:spPr>
          <a:xfrm>
            <a:off x="723900" y="3661043"/>
            <a:ext cx="2258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type="subTitle" idx="4"/>
          </p:nvPr>
        </p:nvSpPr>
        <p:spPr>
          <a:xfrm>
            <a:off x="3442650" y="3661043"/>
            <a:ext cx="2258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type="subTitle" idx="5"/>
          </p:nvPr>
        </p:nvSpPr>
        <p:spPr>
          <a:xfrm>
            <a:off x="6172072" y="1872402"/>
            <a:ext cx="2258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17"/>
          <p:cNvSpPr txBox="1"/>
          <p:nvPr>
            <p:ph type="subTitle" idx="6"/>
          </p:nvPr>
        </p:nvSpPr>
        <p:spPr>
          <a:xfrm>
            <a:off x="6172072" y="3661043"/>
            <a:ext cx="2258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type="subTitle" idx="7"/>
          </p:nvPr>
        </p:nvSpPr>
        <p:spPr>
          <a:xfrm>
            <a:off x="732770" y="1222518"/>
            <a:ext cx="22494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type="subTitle" idx="8"/>
          </p:nvPr>
        </p:nvSpPr>
        <p:spPr>
          <a:xfrm>
            <a:off x="3447085" y="1222527"/>
            <a:ext cx="2249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type="subTitle" idx="9"/>
          </p:nvPr>
        </p:nvSpPr>
        <p:spPr>
          <a:xfrm>
            <a:off x="6176507" y="1222527"/>
            <a:ext cx="2249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type="subTitle" idx="13"/>
          </p:nvPr>
        </p:nvSpPr>
        <p:spPr>
          <a:xfrm>
            <a:off x="723900" y="3008043"/>
            <a:ext cx="2258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type="subTitle" idx="14"/>
          </p:nvPr>
        </p:nvSpPr>
        <p:spPr>
          <a:xfrm>
            <a:off x="3447090" y="3008043"/>
            <a:ext cx="2249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131" name="Google Shape;131;p17"/>
          <p:cNvSpPr txBox="1"/>
          <p:nvPr>
            <p:ph type="subTitle" idx="15"/>
          </p:nvPr>
        </p:nvSpPr>
        <p:spPr>
          <a:xfrm>
            <a:off x="6176509" y="3008043"/>
            <a:ext cx="2249700" cy="6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pic>
        <p:nvPicPr>
          <p:cNvPr id="132" name="Google Shape;132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-5400000">
            <a:off x="7833038" y="-845700"/>
            <a:ext cx="750525" cy="237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3"/>
          <a:srcRect t="71078" r="29403" b="51"/>
          <a:stretch>
            <a:fillRect/>
          </a:stretch>
        </p:blipFill>
        <p:spPr>
          <a:xfrm>
            <a:off x="-412577" y="0"/>
            <a:ext cx="2027650" cy="72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 hasCustomPrompt="1"/>
          </p:nvPr>
        </p:nvSpPr>
        <p:spPr>
          <a:xfrm>
            <a:off x="2364153" y="1999921"/>
            <a:ext cx="441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8"/>
          <p:cNvSpPr txBox="1"/>
          <p:nvPr>
            <p:ph type="subTitle" idx="1"/>
          </p:nvPr>
        </p:nvSpPr>
        <p:spPr>
          <a:xfrm>
            <a:off x="2364153" y="2731986"/>
            <a:ext cx="4415700" cy="411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type="title" idx="2" hasCustomPrompt="1"/>
          </p:nvPr>
        </p:nvSpPr>
        <p:spPr>
          <a:xfrm>
            <a:off x="713244" y="563771"/>
            <a:ext cx="441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8"/>
          <p:cNvSpPr txBox="1"/>
          <p:nvPr>
            <p:ph type="subTitle" idx="3"/>
          </p:nvPr>
        </p:nvSpPr>
        <p:spPr>
          <a:xfrm>
            <a:off x="713244" y="1295842"/>
            <a:ext cx="4415700" cy="411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  <p:sp>
        <p:nvSpPr>
          <p:cNvPr id="139" name="Google Shape;139;p18"/>
          <p:cNvSpPr txBox="1"/>
          <p:nvPr>
            <p:ph type="title" idx="4" hasCustomPrompt="1"/>
          </p:nvPr>
        </p:nvSpPr>
        <p:spPr>
          <a:xfrm>
            <a:off x="4015078" y="3436072"/>
            <a:ext cx="44157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8"/>
          <p:cNvSpPr txBox="1"/>
          <p:nvPr>
            <p:ph type="subTitle" idx="5"/>
          </p:nvPr>
        </p:nvSpPr>
        <p:spPr>
          <a:xfrm>
            <a:off x="4015078" y="4168129"/>
            <a:ext cx="4415700" cy="411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 panose="020B0503020203020204"/>
              <a:buNone/>
              <a:defRPr>
                <a:solidFill>
                  <a:schemeClr val="dk1"/>
                </a:solidFill>
                <a:latin typeface="PT Sans" panose="020B0503020203020204"/>
                <a:ea typeface="PT Sans" panose="020B0503020203020204"/>
                <a:cs typeface="PT Sans" panose="020B0503020203020204"/>
                <a:sym typeface="PT Sans" panose="020B050302020302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3" name="Google Shape;143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 flipH="1">
            <a:off x="-1030649" y="740702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8485963" y="-510386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423993" y="3239750"/>
            <a:ext cx="1741078" cy="190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8" name="Google Shape;148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-455985" y="3225526"/>
            <a:ext cx="2953575" cy="254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-999773" y="957875"/>
            <a:ext cx="2268199" cy="898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20"/>
          <p:cNvGrpSpPr/>
          <p:nvPr/>
        </p:nvGrpSpPr>
        <p:grpSpPr>
          <a:xfrm>
            <a:off x="8536502" y="1"/>
            <a:ext cx="615727" cy="2138099"/>
            <a:chOff x="8536502" y="1"/>
            <a:chExt cx="615727" cy="2138099"/>
          </a:xfrm>
        </p:grpSpPr>
        <p:pic>
          <p:nvPicPr>
            <p:cNvPr id="151" name="Google Shape;151;p20"/>
            <p:cNvPicPr preferRelativeResize="0"/>
            <p:nvPr/>
          </p:nvPicPr>
          <p:blipFill rotWithShape="1">
            <a:blip r:embed="rId4"/>
            <a:srcRect l="74308" b="12579"/>
            <a:stretch>
              <a:fillRect/>
            </a:stretch>
          </p:blipFill>
          <p:spPr>
            <a:xfrm rot="10800000">
              <a:off x="8536502" y="1"/>
              <a:ext cx="615727" cy="159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20"/>
            <p:cNvSpPr/>
            <p:nvPr/>
          </p:nvSpPr>
          <p:spPr>
            <a:xfrm>
              <a:off x="8785255" y="5395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8799793" y="20199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20"/>
            <p:cNvSpPr/>
            <p:nvPr/>
          </p:nvSpPr>
          <p:spPr>
            <a:xfrm>
              <a:off x="8799793" y="17440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-68063" y="-116754"/>
            <a:ext cx="3148524" cy="11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713225" y="3653599"/>
            <a:ext cx="52998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type="title" idx="2" hasCustomPrompt="1"/>
          </p:nvPr>
        </p:nvSpPr>
        <p:spPr>
          <a:xfrm>
            <a:off x="7198375" y="539500"/>
            <a:ext cx="1232400" cy="81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5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>
            <p:ph type="pic" idx="3"/>
          </p:nvPr>
        </p:nvSpPr>
        <p:spPr>
          <a:xfrm>
            <a:off x="713225" y="539500"/>
            <a:ext cx="4019400" cy="26676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776750" y="615700"/>
            <a:ext cx="4736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21"/>
          <p:cNvSpPr txBox="1"/>
          <p:nvPr>
            <p:ph type="subTitle" idx="1"/>
          </p:nvPr>
        </p:nvSpPr>
        <p:spPr>
          <a:xfrm>
            <a:off x="920750" y="18409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/>
        </p:nvSpPr>
        <p:spPr>
          <a:xfrm>
            <a:off x="671900" y="3551582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rPr>
              <a:t>CREDITS: This presentation template was created by </a:t>
            </a:r>
            <a:r>
              <a:rPr lang="en-GB" sz="1200" b="1">
                <a:solidFill>
                  <a:schemeClr val="accent2"/>
                </a:solidFill>
                <a:uFill>
                  <a:noFill/>
                </a:u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  <a:hlinkClick r:id="rId2"/>
              </a:rPr>
              <a:t>Slidesgo</a:t>
            </a:r>
            <a:r>
              <a:rPr lang="en-GB"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rPr>
              <a:t>, and includes icons by </a:t>
            </a:r>
            <a:r>
              <a:rPr lang="en-GB" sz="1200" b="1">
                <a:solidFill>
                  <a:schemeClr val="accent2"/>
                </a:solidFill>
                <a:uFill>
                  <a:noFill/>
                </a:u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  <a:hlinkClick r:id="rId3"/>
              </a:rPr>
              <a:t>Flaticon</a:t>
            </a:r>
            <a:r>
              <a:rPr lang="en-GB"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rPr>
              <a:t>, and infographics &amp; images by </a:t>
            </a:r>
            <a:r>
              <a:rPr lang="en-GB" sz="1200" b="1">
                <a:solidFill>
                  <a:schemeClr val="accent2"/>
                </a:solidFill>
                <a:uFill>
                  <a:noFill/>
                </a:u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  <a:hlinkClick r:id="rId4"/>
              </a:rPr>
              <a:t>Freepik</a:t>
            </a:r>
            <a:r>
              <a:rPr lang="en-GB" sz="1200" b="1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rPr>
              <a:t> </a:t>
            </a:r>
            <a:endParaRPr sz="1200" b="1">
              <a:solidFill>
                <a:schemeClr val="accent2"/>
              </a:solidFill>
              <a:latin typeface="Mukta Mahee" panose="020B0000000000000000"/>
              <a:ea typeface="Mukta Mahee" panose="020B0000000000000000"/>
              <a:cs typeface="Mukta Mahee" panose="020B0000000000000000"/>
              <a:sym typeface="Mukta Mahee" panose="020B0000000000000000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 rot="5400000" flipH="1">
            <a:off x="832141" y="-908325"/>
            <a:ext cx="769491" cy="2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5400000" flipH="1">
            <a:off x="-967349" y="3462927"/>
            <a:ext cx="2465476" cy="8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10800000" flipH="1">
            <a:off x="8475088" y="-35225"/>
            <a:ext cx="668900" cy="21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83368" y="4096625"/>
            <a:ext cx="1741078" cy="19037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22"/>
          <p:cNvGrpSpPr/>
          <p:nvPr/>
        </p:nvGrpSpPr>
        <p:grpSpPr>
          <a:xfrm>
            <a:off x="8501689" y="1690276"/>
            <a:ext cx="615727" cy="2138099"/>
            <a:chOff x="8536502" y="1"/>
            <a:chExt cx="615727" cy="2138099"/>
          </a:xfrm>
        </p:grpSpPr>
        <p:pic>
          <p:nvPicPr>
            <p:cNvPr id="165" name="Google Shape;165;p22"/>
            <p:cNvPicPr preferRelativeResize="0"/>
            <p:nvPr/>
          </p:nvPicPr>
          <p:blipFill rotWithShape="1">
            <a:blip r:embed="rId5"/>
            <a:srcRect l="74308" b="12579"/>
            <a:stretch>
              <a:fillRect/>
            </a:stretch>
          </p:blipFill>
          <p:spPr>
            <a:xfrm rot="10800000">
              <a:off x="8536502" y="1"/>
              <a:ext cx="615727" cy="1594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6" name="Google Shape;166;p22"/>
            <p:cNvSpPr/>
            <p:nvPr/>
          </p:nvSpPr>
          <p:spPr>
            <a:xfrm>
              <a:off x="8785255" y="5395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22"/>
            <p:cNvSpPr/>
            <p:nvPr/>
          </p:nvSpPr>
          <p:spPr>
            <a:xfrm>
              <a:off x="8799793" y="20199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22"/>
            <p:cNvSpPr/>
            <p:nvPr/>
          </p:nvSpPr>
          <p:spPr>
            <a:xfrm>
              <a:off x="8799793" y="1744000"/>
              <a:ext cx="118200" cy="1182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/>
          <a:srcRect l="-1218" t="11240" r="8916" b="-2108"/>
          <a:stretch>
            <a:fillRect/>
          </a:stretch>
        </p:blipFill>
        <p:spPr>
          <a:xfrm rot="-5400000" flipH="1">
            <a:off x="-768288" y="1117892"/>
            <a:ext cx="4847852" cy="331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-5400000" flipH="1">
            <a:off x="972975" y="-1002222"/>
            <a:ext cx="1717001" cy="36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type="body" idx="1"/>
          </p:nvPr>
        </p:nvSpPr>
        <p:spPr>
          <a:xfrm>
            <a:off x="720000" y="1116765"/>
            <a:ext cx="7704000" cy="30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pic>
        <p:nvPicPr>
          <p:cNvPr id="23" name="Google Shape;23;p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59801" y="4255550"/>
            <a:ext cx="2766374" cy="10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817526" y="2860650"/>
            <a:ext cx="2291348" cy="6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type="subTitle" idx="1"/>
          </p:nvPr>
        </p:nvSpPr>
        <p:spPr>
          <a:xfrm>
            <a:off x="5339776" y="2421750"/>
            <a:ext cx="2505600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type="subTitle" idx="2"/>
          </p:nvPr>
        </p:nvSpPr>
        <p:spPr>
          <a:xfrm>
            <a:off x="1827102" y="2421750"/>
            <a:ext cx="2505600" cy="1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subTitle" idx="3"/>
          </p:nvPr>
        </p:nvSpPr>
        <p:spPr>
          <a:xfrm>
            <a:off x="1827102" y="1859553"/>
            <a:ext cx="25056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type="subTitle" idx="4"/>
          </p:nvPr>
        </p:nvSpPr>
        <p:spPr>
          <a:xfrm>
            <a:off x="5339777" y="1859553"/>
            <a:ext cx="2505600" cy="4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 panose="020B0606020202050201"/>
              <a:buNone/>
              <a:defRPr sz="2400">
                <a:latin typeface="Bebas Neue" panose="020B0606020202050201"/>
                <a:ea typeface="Bebas Neue" panose="020B0606020202050201"/>
                <a:cs typeface="Bebas Neue" panose="020B0606020202050201"/>
                <a:sym typeface="Bebas Neue" panose="020B0606020202050201"/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3173175" y="4603999"/>
            <a:ext cx="2663675" cy="8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 flipH="1">
            <a:off x="683951" y="-526449"/>
            <a:ext cx="434275" cy="1802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4"/>
          <a:stretch>
            <a:fillRect/>
          </a:stretch>
        </p:blipFill>
        <p:spPr>
          <a:xfrm rot="5400000">
            <a:off x="7707598" y="248850"/>
            <a:ext cx="2082701" cy="15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" name="Google Shape;36;p6"/>
          <p:cNvPicPr preferRelativeResize="0"/>
          <p:nvPr/>
        </p:nvPicPr>
        <p:blipFill>
          <a:blip r:embed="rId2"/>
          <a:stretch>
            <a:fillRect/>
          </a:stretch>
        </p:blipFill>
        <p:spPr>
          <a:xfrm flipH="1">
            <a:off x="97352" y="2513599"/>
            <a:ext cx="473875" cy="26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5400000">
            <a:off x="7491269" y="330700"/>
            <a:ext cx="3197970" cy="24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/>
          <p:nvPr/>
        </p:nvSpPr>
        <p:spPr>
          <a:xfrm>
            <a:off x="275180" y="22165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" name="Google Shape;39;p6"/>
          <p:cNvSpPr/>
          <p:nvPr/>
        </p:nvSpPr>
        <p:spPr>
          <a:xfrm>
            <a:off x="275180" y="19406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6"/>
          <p:cNvSpPr/>
          <p:nvPr/>
        </p:nvSpPr>
        <p:spPr>
          <a:xfrm>
            <a:off x="275180" y="16647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6"/>
          <p:cNvSpPr/>
          <p:nvPr/>
        </p:nvSpPr>
        <p:spPr>
          <a:xfrm>
            <a:off x="275180" y="1388800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6"/>
          <p:cNvSpPr/>
          <p:nvPr/>
        </p:nvSpPr>
        <p:spPr>
          <a:xfrm>
            <a:off x="8621355" y="2414375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3" name="Google Shape;43;p6"/>
          <p:cNvSpPr/>
          <p:nvPr/>
        </p:nvSpPr>
        <p:spPr>
          <a:xfrm>
            <a:off x="8621355" y="2138475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" name="Google Shape;44;p6"/>
          <p:cNvSpPr/>
          <p:nvPr/>
        </p:nvSpPr>
        <p:spPr>
          <a:xfrm>
            <a:off x="8621355" y="1862575"/>
            <a:ext cx="118200" cy="1182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713225" y="1182575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type="subTitle" idx="1"/>
          </p:nvPr>
        </p:nvSpPr>
        <p:spPr>
          <a:xfrm>
            <a:off x="713225" y="1897825"/>
            <a:ext cx="4730400" cy="20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8" name="Google Shape;48;p7"/>
          <p:cNvSpPr/>
          <p:nvPr>
            <p:ph type="pic" idx="2"/>
          </p:nvPr>
        </p:nvSpPr>
        <p:spPr>
          <a:xfrm>
            <a:off x="5644925" y="1074750"/>
            <a:ext cx="2787000" cy="29940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9" name="Google Shape;49;p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-29526" y="4436648"/>
            <a:ext cx="2202975" cy="800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7"/>
          <p:cNvPicPr preferRelativeResize="0"/>
          <p:nvPr/>
        </p:nvPicPr>
        <p:blipFill>
          <a:blip r:embed="rId3"/>
          <a:stretch>
            <a:fillRect/>
          </a:stretch>
        </p:blipFill>
        <p:spPr>
          <a:xfrm flipH="1">
            <a:off x="6941021" y="-103179"/>
            <a:ext cx="2202979" cy="167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Char char="●"/>
              <a:defRPr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Char char="○"/>
              <a:defRPr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Char char="■"/>
              <a:defRPr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Char char="●"/>
              <a:defRPr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Char char="○"/>
              <a:defRPr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Char char="■"/>
              <a:defRPr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Char char="●"/>
              <a:defRPr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Char char="○"/>
              <a:defRPr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Char char="■"/>
              <a:defRPr sz="1200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5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6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ctrTitle"/>
          </p:nvPr>
        </p:nvSpPr>
        <p:spPr>
          <a:xfrm>
            <a:off x="713250" y="1432275"/>
            <a:ext cx="77175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sz="3700"/>
              <a:t>RFID Blocking</a:t>
            </a:r>
            <a:endParaRPr lang="en-US" altLang="fr-FR" sz="3700"/>
          </a:p>
        </p:txBody>
      </p:sp>
      <p:sp>
        <p:nvSpPr>
          <p:cNvPr id="183" name="Google Shape;183;p27"/>
          <p:cNvSpPr txBox="1"/>
          <p:nvPr>
            <p:ph type="subTitle" idx="1"/>
          </p:nvPr>
        </p:nvSpPr>
        <p:spPr>
          <a:xfrm>
            <a:off x="1908175" y="3235325"/>
            <a:ext cx="5912485" cy="1618615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Name</a:t>
            </a:r>
            <a:r>
              <a:rPr lang="en-US" altLang="fr-FR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US" altLang="fr-FR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       </a:t>
            </a:r>
            <a:r>
              <a:rPr lang="en-US" altLang="fr-FR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Meryem FARHAT</a:t>
            </a:r>
            <a:endParaRPr lang="en-US" altLang="fr-F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Student ID</a:t>
            </a:r>
            <a:r>
              <a:rPr lang="en-US" altLang="fr-FR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 </a:t>
            </a:r>
            <a:r>
              <a:rPr lang="en-US" altLang="en-US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</a:t>
            </a:r>
            <a:r>
              <a:rPr lang="en-US" altLang="fr-FR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CA/JA3/3916</a:t>
            </a:r>
            <a:endParaRPr lang="en-US" altLang="fr-F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Domain</a:t>
            </a:r>
            <a:r>
              <a:rPr lang="en-US" altLang="fr-FR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US" altLang="fr-FR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   </a:t>
            </a:r>
            <a:r>
              <a:rPr lang="en-US" altLang="fr-FR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Cyber Security</a:t>
            </a:r>
            <a:endParaRPr lang="en-US" altLang="fr-FR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 </a:t>
            </a:r>
            <a:r>
              <a:rPr lang="en-US" altLang="zh-CN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Duration </a:t>
            </a:r>
            <a:r>
              <a:rPr lang="en-US" altLang="fr-FR" b="1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:</a:t>
            </a:r>
            <a:r>
              <a:rPr lang="en-US" altLang="fr-FR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               </a:t>
            </a:r>
            <a:r>
              <a:rPr lang="en-US" altLang="fr-FR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25th January 2025 to 25th April 2025</a:t>
            </a:r>
            <a:endParaRPr lang="" altLang="en-GB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7695" y="309880"/>
            <a:ext cx="1863725" cy="9264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Step 3: Add Aluminum Foil Layer</a:t>
            </a:r>
            <a:endParaRPr lang="en-US" altLang="fr-FR"/>
          </a:p>
        </p:txBody>
      </p:sp>
      <p:sp>
        <p:nvSpPr>
          <p:cNvPr id="251" name="Google Shape;251;p34"/>
          <p:cNvSpPr txBox="1"/>
          <p:nvPr>
            <p:ph type="subTitle" idx="1"/>
          </p:nvPr>
        </p:nvSpPr>
        <p:spPr>
          <a:xfrm>
            <a:off x="872425" y="230454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/>
              <a:t>we c</a:t>
            </a:r>
            <a:r>
              <a:rPr lang="en-US" altLang="fr-FR"/>
              <a:t>arefully place aluminum foil over the duct tape.</a:t>
            </a: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/>
              <a:t>we t</a:t>
            </a:r>
            <a:r>
              <a:rPr lang="en-US" altLang="fr-FR"/>
              <a:t>r</a:t>
            </a:r>
            <a:r>
              <a:rPr lang="" altLang="en-US"/>
              <a:t>ied</a:t>
            </a:r>
            <a:r>
              <a:rPr lang="en-US" altLang="fr-FR"/>
              <a:t> to keep it as flat and smooth as possible for best shielding.</a:t>
            </a: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</p:txBody>
      </p:sp>
      <p:sp>
        <p:nvSpPr>
          <p:cNvPr id="255" name="Google Shape;255;p34"/>
          <p:cNvSpPr/>
          <p:nvPr/>
        </p:nvSpPr>
        <p:spPr>
          <a:xfrm>
            <a:off x="1796136" y="1271425"/>
            <a:ext cx="458079" cy="458016"/>
          </a:xfrm>
          <a:custGeom>
            <a:avLst/>
            <a:gdLst/>
            <a:ahLst/>
            <a:cxnLst/>
            <a:rect l="l" t="t" r="r" b="b"/>
            <a:pathLst>
              <a:path w="14655" h="14653" extrusionOk="0">
                <a:moveTo>
                  <a:pt x="7360" y="4855"/>
                </a:moveTo>
                <a:cubicBezTo>
                  <a:pt x="7610" y="4855"/>
                  <a:pt x="7889" y="5133"/>
                  <a:pt x="7876" y="5425"/>
                </a:cubicBezTo>
                <a:cubicBezTo>
                  <a:pt x="7863" y="5703"/>
                  <a:pt x="7630" y="5968"/>
                  <a:pt x="7333" y="5968"/>
                </a:cubicBezTo>
                <a:cubicBezTo>
                  <a:pt x="7330" y="5968"/>
                  <a:pt x="7328" y="5968"/>
                  <a:pt x="7325" y="5968"/>
                </a:cubicBezTo>
                <a:cubicBezTo>
                  <a:pt x="7009" y="5960"/>
                  <a:pt x="6779" y="5758"/>
                  <a:pt x="6761" y="5411"/>
                </a:cubicBezTo>
                <a:cubicBezTo>
                  <a:pt x="6747" y="5129"/>
                  <a:pt x="7000" y="4856"/>
                  <a:pt x="7298" y="4856"/>
                </a:cubicBezTo>
                <a:cubicBezTo>
                  <a:pt x="7307" y="4856"/>
                  <a:pt x="7316" y="4856"/>
                  <a:pt x="7325" y="4857"/>
                </a:cubicBezTo>
                <a:cubicBezTo>
                  <a:pt x="7337" y="4856"/>
                  <a:pt x="7348" y="4855"/>
                  <a:pt x="7360" y="4855"/>
                </a:cubicBezTo>
                <a:close/>
                <a:moveTo>
                  <a:pt x="7350" y="3466"/>
                </a:moveTo>
                <a:cubicBezTo>
                  <a:pt x="7240" y="3466"/>
                  <a:pt x="7127" y="3475"/>
                  <a:pt x="7013" y="3492"/>
                </a:cubicBezTo>
                <a:cubicBezTo>
                  <a:pt x="6534" y="3567"/>
                  <a:pt x="6131" y="3799"/>
                  <a:pt x="5823" y="4184"/>
                </a:cubicBezTo>
                <a:cubicBezTo>
                  <a:pt x="5511" y="4578"/>
                  <a:pt x="5366" y="5020"/>
                  <a:pt x="5394" y="5524"/>
                </a:cubicBezTo>
                <a:cubicBezTo>
                  <a:pt x="5416" y="5831"/>
                  <a:pt x="5502" y="6111"/>
                  <a:pt x="5649" y="6375"/>
                </a:cubicBezTo>
                <a:cubicBezTo>
                  <a:pt x="5806" y="6656"/>
                  <a:pt x="6021" y="6888"/>
                  <a:pt x="6299" y="7049"/>
                </a:cubicBezTo>
                <a:cubicBezTo>
                  <a:pt x="6471" y="7149"/>
                  <a:pt x="6657" y="7228"/>
                  <a:pt x="6842" y="7303"/>
                </a:cubicBezTo>
                <a:cubicBezTo>
                  <a:pt x="6905" y="7328"/>
                  <a:pt x="6919" y="7354"/>
                  <a:pt x="6919" y="7416"/>
                </a:cubicBezTo>
                <a:cubicBezTo>
                  <a:pt x="6918" y="8635"/>
                  <a:pt x="6918" y="9853"/>
                  <a:pt x="6918" y="11072"/>
                </a:cubicBezTo>
                <a:lnTo>
                  <a:pt x="6918" y="11185"/>
                </a:lnTo>
                <a:lnTo>
                  <a:pt x="7678" y="11185"/>
                </a:lnTo>
                <a:cubicBezTo>
                  <a:pt x="7698" y="11185"/>
                  <a:pt x="7714" y="11182"/>
                  <a:pt x="7741" y="11181"/>
                </a:cubicBezTo>
                <a:lnTo>
                  <a:pt x="7741" y="11060"/>
                </a:lnTo>
                <a:lnTo>
                  <a:pt x="7741" y="7540"/>
                </a:lnTo>
                <a:cubicBezTo>
                  <a:pt x="7741" y="7323"/>
                  <a:pt x="7743" y="7325"/>
                  <a:pt x="7948" y="7253"/>
                </a:cubicBezTo>
                <a:cubicBezTo>
                  <a:pt x="8452" y="7076"/>
                  <a:pt x="8833" y="6749"/>
                  <a:pt x="9072" y="6273"/>
                </a:cubicBezTo>
                <a:cubicBezTo>
                  <a:pt x="9273" y="5880"/>
                  <a:pt x="9327" y="5456"/>
                  <a:pt x="9238" y="5024"/>
                </a:cubicBezTo>
                <a:cubicBezTo>
                  <a:pt x="9144" y="4565"/>
                  <a:pt x="8911" y="4189"/>
                  <a:pt x="8542" y="3891"/>
                </a:cubicBezTo>
                <a:cubicBezTo>
                  <a:pt x="8181" y="3604"/>
                  <a:pt x="7781" y="3466"/>
                  <a:pt x="7350" y="3466"/>
                </a:cubicBezTo>
                <a:close/>
                <a:moveTo>
                  <a:pt x="7386" y="2629"/>
                </a:moveTo>
                <a:cubicBezTo>
                  <a:pt x="7812" y="2629"/>
                  <a:pt x="8217" y="2748"/>
                  <a:pt x="8605" y="2941"/>
                </a:cubicBezTo>
                <a:cubicBezTo>
                  <a:pt x="8830" y="3053"/>
                  <a:pt x="9033" y="3202"/>
                  <a:pt x="9219" y="3377"/>
                </a:cubicBezTo>
                <a:cubicBezTo>
                  <a:pt x="9497" y="3635"/>
                  <a:pt x="9714" y="3935"/>
                  <a:pt x="9869" y="4282"/>
                </a:cubicBezTo>
                <a:cubicBezTo>
                  <a:pt x="9979" y="4529"/>
                  <a:pt x="10056" y="4784"/>
                  <a:pt x="10085" y="5053"/>
                </a:cubicBezTo>
                <a:cubicBezTo>
                  <a:pt x="10098" y="5166"/>
                  <a:pt x="10127" y="5282"/>
                  <a:pt x="10119" y="5392"/>
                </a:cubicBezTo>
                <a:cubicBezTo>
                  <a:pt x="10097" y="5635"/>
                  <a:pt x="10070" y="5881"/>
                  <a:pt x="10017" y="6119"/>
                </a:cubicBezTo>
                <a:cubicBezTo>
                  <a:pt x="9943" y="6454"/>
                  <a:pt x="9784" y="6755"/>
                  <a:pt x="9584" y="7033"/>
                </a:cubicBezTo>
                <a:cubicBezTo>
                  <a:pt x="9337" y="7372"/>
                  <a:pt x="9034" y="7643"/>
                  <a:pt x="8663" y="7839"/>
                </a:cubicBezTo>
                <a:cubicBezTo>
                  <a:pt x="8608" y="7868"/>
                  <a:pt x="8583" y="7898"/>
                  <a:pt x="8583" y="7968"/>
                </a:cubicBezTo>
                <a:cubicBezTo>
                  <a:pt x="8587" y="8565"/>
                  <a:pt x="8586" y="9163"/>
                  <a:pt x="8586" y="9772"/>
                </a:cubicBezTo>
                <a:lnTo>
                  <a:pt x="8999" y="9772"/>
                </a:lnTo>
                <a:lnTo>
                  <a:pt x="8999" y="10610"/>
                </a:lnTo>
                <a:lnTo>
                  <a:pt x="8593" y="10610"/>
                </a:lnTo>
                <a:lnTo>
                  <a:pt x="8593" y="11179"/>
                </a:lnTo>
                <a:lnTo>
                  <a:pt x="9000" y="11179"/>
                </a:lnTo>
                <a:lnTo>
                  <a:pt x="9000" y="12014"/>
                </a:lnTo>
                <a:lnTo>
                  <a:pt x="6077" y="12014"/>
                </a:lnTo>
                <a:lnTo>
                  <a:pt x="6077" y="11907"/>
                </a:lnTo>
                <a:cubicBezTo>
                  <a:pt x="6077" y="10594"/>
                  <a:pt x="6077" y="9281"/>
                  <a:pt x="6080" y="7968"/>
                </a:cubicBezTo>
                <a:cubicBezTo>
                  <a:pt x="6080" y="7902"/>
                  <a:pt x="6061" y="7868"/>
                  <a:pt x="6002" y="7838"/>
                </a:cubicBezTo>
                <a:cubicBezTo>
                  <a:pt x="5716" y="7685"/>
                  <a:pt x="5468" y="7486"/>
                  <a:pt x="5253" y="7243"/>
                </a:cubicBezTo>
                <a:cubicBezTo>
                  <a:pt x="4917" y="6866"/>
                  <a:pt x="4709" y="6431"/>
                  <a:pt x="4604" y="5946"/>
                </a:cubicBezTo>
                <a:cubicBezTo>
                  <a:pt x="4542" y="5661"/>
                  <a:pt x="4544" y="5368"/>
                  <a:pt x="4576" y="5075"/>
                </a:cubicBezTo>
                <a:cubicBezTo>
                  <a:pt x="4613" y="4734"/>
                  <a:pt x="4717" y="4417"/>
                  <a:pt x="4873" y="4115"/>
                </a:cubicBezTo>
                <a:cubicBezTo>
                  <a:pt x="5052" y="3778"/>
                  <a:pt x="5294" y="3494"/>
                  <a:pt x="5589" y="3252"/>
                </a:cubicBezTo>
                <a:cubicBezTo>
                  <a:pt x="5867" y="3023"/>
                  <a:pt x="6175" y="2851"/>
                  <a:pt x="6522" y="2755"/>
                </a:cubicBezTo>
                <a:cubicBezTo>
                  <a:pt x="6710" y="2707"/>
                  <a:pt x="6902" y="2672"/>
                  <a:pt x="7092" y="2648"/>
                </a:cubicBezTo>
                <a:cubicBezTo>
                  <a:pt x="7191" y="2636"/>
                  <a:pt x="7289" y="2629"/>
                  <a:pt x="7386" y="2629"/>
                </a:cubicBezTo>
                <a:close/>
                <a:moveTo>
                  <a:pt x="6903" y="0"/>
                </a:moveTo>
                <a:lnTo>
                  <a:pt x="6903" y="799"/>
                </a:lnTo>
                <a:cubicBezTo>
                  <a:pt x="6041" y="862"/>
                  <a:pt x="5225" y="1074"/>
                  <a:pt x="4448" y="1455"/>
                </a:cubicBezTo>
                <a:cubicBezTo>
                  <a:pt x="4315" y="1224"/>
                  <a:pt x="4182" y="994"/>
                  <a:pt x="4044" y="758"/>
                </a:cubicBezTo>
                <a:cubicBezTo>
                  <a:pt x="3787" y="906"/>
                  <a:pt x="3540" y="1048"/>
                  <a:pt x="3282" y="1199"/>
                </a:cubicBezTo>
                <a:cubicBezTo>
                  <a:pt x="3418" y="1433"/>
                  <a:pt x="3550" y="1663"/>
                  <a:pt x="3683" y="1896"/>
                </a:cubicBezTo>
                <a:cubicBezTo>
                  <a:pt x="2968" y="2373"/>
                  <a:pt x="2375" y="2965"/>
                  <a:pt x="1895" y="3679"/>
                </a:cubicBezTo>
                <a:cubicBezTo>
                  <a:pt x="1668" y="3547"/>
                  <a:pt x="1437" y="3415"/>
                  <a:pt x="1199" y="3277"/>
                </a:cubicBezTo>
                <a:cubicBezTo>
                  <a:pt x="1120" y="3415"/>
                  <a:pt x="1041" y="3550"/>
                  <a:pt x="965" y="3683"/>
                </a:cubicBezTo>
                <a:cubicBezTo>
                  <a:pt x="906" y="3784"/>
                  <a:pt x="853" y="3885"/>
                  <a:pt x="789" y="3985"/>
                </a:cubicBezTo>
                <a:cubicBezTo>
                  <a:pt x="758" y="4032"/>
                  <a:pt x="770" y="4051"/>
                  <a:pt x="814" y="4074"/>
                </a:cubicBezTo>
                <a:cubicBezTo>
                  <a:pt x="1015" y="4189"/>
                  <a:pt x="1214" y="4304"/>
                  <a:pt x="1412" y="4419"/>
                </a:cubicBezTo>
                <a:cubicBezTo>
                  <a:pt x="1425" y="4426"/>
                  <a:pt x="1435" y="4438"/>
                  <a:pt x="1450" y="4451"/>
                </a:cubicBezTo>
                <a:cubicBezTo>
                  <a:pt x="1081" y="5217"/>
                  <a:pt x="864" y="6026"/>
                  <a:pt x="802" y="6887"/>
                </a:cubicBezTo>
                <a:lnTo>
                  <a:pt x="1" y="6887"/>
                </a:lnTo>
                <a:lnTo>
                  <a:pt x="1" y="7764"/>
                </a:lnTo>
                <a:lnTo>
                  <a:pt x="792" y="7764"/>
                </a:lnTo>
                <a:cubicBezTo>
                  <a:pt x="818" y="7946"/>
                  <a:pt x="830" y="8122"/>
                  <a:pt x="864" y="8295"/>
                </a:cubicBezTo>
                <a:cubicBezTo>
                  <a:pt x="917" y="8579"/>
                  <a:pt x="975" y="8862"/>
                  <a:pt x="1047" y="9142"/>
                </a:cubicBezTo>
                <a:cubicBezTo>
                  <a:pt x="1136" y="9488"/>
                  <a:pt x="1271" y="9821"/>
                  <a:pt x="1429" y="10142"/>
                </a:cubicBezTo>
                <a:cubicBezTo>
                  <a:pt x="1454" y="10190"/>
                  <a:pt x="1448" y="10213"/>
                  <a:pt x="1399" y="10241"/>
                </a:cubicBezTo>
                <a:cubicBezTo>
                  <a:pt x="1202" y="10351"/>
                  <a:pt x="1010" y="10464"/>
                  <a:pt x="818" y="10580"/>
                </a:cubicBezTo>
                <a:cubicBezTo>
                  <a:pt x="798" y="10593"/>
                  <a:pt x="774" y="10638"/>
                  <a:pt x="782" y="10652"/>
                </a:cubicBezTo>
                <a:cubicBezTo>
                  <a:pt x="917" y="10889"/>
                  <a:pt x="1056" y="11126"/>
                  <a:pt x="1201" y="11373"/>
                </a:cubicBezTo>
                <a:lnTo>
                  <a:pt x="1898" y="10972"/>
                </a:lnTo>
                <a:cubicBezTo>
                  <a:pt x="2375" y="11683"/>
                  <a:pt x="2968" y="12280"/>
                  <a:pt x="3683" y="12757"/>
                </a:cubicBezTo>
                <a:cubicBezTo>
                  <a:pt x="3547" y="12992"/>
                  <a:pt x="3418" y="13219"/>
                  <a:pt x="3283" y="13454"/>
                </a:cubicBezTo>
                <a:cubicBezTo>
                  <a:pt x="3543" y="13603"/>
                  <a:pt x="3789" y="13745"/>
                  <a:pt x="4048" y="13893"/>
                </a:cubicBezTo>
                <a:cubicBezTo>
                  <a:pt x="4182" y="13663"/>
                  <a:pt x="4315" y="13435"/>
                  <a:pt x="4453" y="13197"/>
                </a:cubicBezTo>
                <a:cubicBezTo>
                  <a:pt x="5225" y="13577"/>
                  <a:pt x="6044" y="13786"/>
                  <a:pt x="6903" y="13851"/>
                </a:cubicBezTo>
                <a:lnTo>
                  <a:pt x="6903" y="14652"/>
                </a:lnTo>
                <a:lnTo>
                  <a:pt x="7761" y="14652"/>
                </a:lnTo>
                <a:lnTo>
                  <a:pt x="7761" y="13883"/>
                </a:lnTo>
                <a:cubicBezTo>
                  <a:pt x="8186" y="13804"/>
                  <a:pt x="8606" y="13739"/>
                  <a:pt x="9018" y="13643"/>
                </a:cubicBezTo>
                <a:cubicBezTo>
                  <a:pt x="9430" y="13547"/>
                  <a:pt x="9825" y="13392"/>
                  <a:pt x="10215" y="13196"/>
                </a:cubicBezTo>
                <a:cubicBezTo>
                  <a:pt x="10350" y="13424"/>
                  <a:pt x="10483" y="13656"/>
                  <a:pt x="10623" y="13892"/>
                </a:cubicBezTo>
                <a:cubicBezTo>
                  <a:pt x="10878" y="13745"/>
                  <a:pt x="11124" y="13602"/>
                  <a:pt x="11385" y="13452"/>
                </a:cubicBezTo>
                <a:cubicBezTo>
                  <a:pt x="11251" y="13219"/>
                  <a:pt x="11121" y="12993"/>
                  <a:pt x="10985" y="12759"/>
                </a:cubicBezTo>
                <a:cubicBezTo>
                  <a:pt x="11092" y="12681"/>
                  <a:pt x="11200" y="12601"/>
                  <a:pt x="11306" y="12520"/>
                </a:cubicBezTo>
                <a:cubicBezTo>
                  <a:pt x="11627" y="12275"/>
                  <a:pt x="11933" y="12017"/>
                  <a:pt x="12189" y="11707"/>
                </a:cubicBezTo>
                <a:cubicBezTo>
                  <a:pt x="12375" y="11480"/>
                  <a:pt x="12557" y="11248"/>
                  <a:pt x="12739" y="11018"/>
                </a:cubicBezTo>
                <a:cubicBezTo>
                  <a:pt x="12755" y="10996"/>
                  <a:pt x="12768" y="10985"/>
                  <a:pt x="12783" y="10985"/>
                </a:cubicBezTo>
                <a:cubicBezTo>
                  <a:pt x="12795" y="10985"/>
                  <a:pt x="12808" y="10992"/>
                  <a:pt x="12827" y="11003"/>
                </a:cubicBezTo>
                <a:cubicBezTo>
                  <a:pt x="13025" y="11122"/>
                  <a:pt x="13224" y="11233"/>
                  <a:pt x="13422" y="11349"/>
                </a:cubicBezTo>
                <a:cubicBezTo>
                  <a:pt x="13435" y="11356"/>
                  <a:pt x="13447" y="11362"/>
                  <a:pt x="13464" y="11370"/>
                </a:cubicBezTo>
                <a:cubicBezTo>
                  <a:pt x="13564" y="11197"/>
                  <a:pt x="13662" y="11030"/>
                  <a:pt x="13760" y="10864"/>
                </a:cubicBezTo>
                <a:cubicBezTo>
                  <a:pt x="13794" y="10807"/>
                  <a:pt x="13825" y="10748"/>
                  <a:pt x="13862" y="10695"/>
                </a:cubicBezTo>
                <a:cubicBezTo>
                  <a:pt x="13897" y="10641"/>
                  <a:pt x="13907" y="10605"/>
                  <a:pt x="13835" y="10567"/>
                </a:cubicBezTo>
                <a:cubicBezTo>
                  <a:pt x="13649" y="10465"/>
                  <a:pt x="13467" y="10355"/>
                  <a:pt x="13284" y="10250"/>
                </a:cubicBezTo>
                <a:cubicBezTo>
                  <a:pt x="13261" y="10237"/>
                  <a:pt x="13239" y="10222"/>
                  <a:pt x="13211" y="10206"/>
                </a:cubicBezTo>
                <a:cubicBezTo>
                  <a:pt x="13394" y="9819"/>
                  <a:pt x="13548" y="9428"/>
                  <a:pt x="13655" y="9017"/>
                </a:cubicBezTo>
                <a:cubicBezTo>
                  <a:pt x="13759" y="8609"/>
                  <a:pt x="13835" y="8194"/>
                  <a:pt x="13862" y="7767"/>
                </a:cubicBezTo>
                <a:lnTo>
                  <a:pt x="14654" y="7767"/>
                </a:lnTo>
                <a:lnTo>
                  <a:pt x="14654" y="6888"/>
                </a:lnTo>
                <a:lnTo>
                  <a:pt x="13863" y="6888"/>
                </a:lnTo>
                <a:cubicBezTo>
                  <a:pt x="13809" y="6025"/>
                  <a:pt x="13583" y="5217"/>
                  <a:pt x="13211" y="4446"/>
                </a:cubicBezTo>
                <a:cubicBezTo>
                  <a:pt x="13356" y="4361"/>
                  <a:pt x="13494" y="4281"/>
                  <a:pt x="13633" y="4200"/>
                </a:cubicBezTo>
                <a:cubicBezTo>
                  <a:pt x="13708" y="4156"/>
                  <a:pt x="13784" y="4118"/>
                  <a:pt x="13856" y="4068"/>
                </a:cubicBezTo>
                <a:cubicBezTo>
                  <a:pt x="13872" y="4058"/>
                  <a:pt x="13885" y="4010"/>
                  <a:pt x="13875" y="3992"/>
                </a:cubicBezTo>
                <a:cubicBezTo>
                  <a:pt x="13743" y="3756"/>
                  <a:pt x="13605" y="3522"/>
                  <a:pt x="13464" y="3280"/>
                </a:cubicBezTo>
                <a:cubicBezTo>
                  <a:pt x="13227" y="3415"/>
                  <a:pt x="12997" y="3548"/>
                  <a:pt x="12765" y="3683"/>
                </a:cubicBezTo>
                <a:cubicBezTo>
                  <a:pt x="12289" y="2969"/>
                  <a:pt x="11695" y="2376"/>
                  <a:pt x="10982" y="1895"/>
                </a:cubicBezTo>
                <a:cubicBezTo>
                  <a:pt x="11093" y="1699"/>
                  <a:pt x="11202" y="1508"/>
                  <a:pt x="11314" y="1319"/>
                </a:cubicBezTo>
                <a:cubicBezTo>
                  <a:pt x="11386" y="1200"/>
                  <a:pt x="11388" y="1200"/>
                  <a:pt x="11269" y="1133"/>
                </a:cubicBezTo>
                <a:cubicBezTo>
                  <a:pt x="11055" y="1011"/>
                  <a:pt x="10841" y="887"/>
                  <a:pt x="10618" y="759"/>
                </a:cubicBezTo>
                <a:cubicBezTo>
                  <a:pt x="10482" y="994"/>
                  <a:pt x="10347" y="1222"/>
                  <a:pt x="10212" y="1455"/>
                </a:cubicBezTo>
                <a:cubicBezTo>
                  <a:pt x="9443" y="1076"/>
                  <a:pt x="8630" y="871"/>
                  <a:pt x="7778" y="800"/>
                </a:cubicBezTo>
                <a:lnTo>
                  <a:pt x="777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5400000">
            <a:off x="701989" y="3354916"/>
            <a:ext cx="1015450" cy="241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610" y="1419860"/>
            <a:ext cx="3929380" cy="30219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Step 4: Seal with Packing Tape</a:t>
            </a:r>
            <a:endParaRPr lang="en-US" altLang="fr-FR"/>
          </a:p>
        </p:txBody>
      </p:sp>
      <p:sp>
        <p:nvSpPr>
          <p:cNvPr id="253" name="Google Shape;253;p34"/>
          <p:cNvSpPr txBox="1"/>
          <p:nvPr>
            <p:ph type="subTitle" idx="3"/>
          </p:nvPr>
        </p:nvSpPr>
        <p:spPr>
          <a:xfrm>
            <a:off x="5638413" y="250012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/>
              <a:t>we c</a:t>
            </a:r>
            <a:r>
              <a:rPr lang="en-US" altLang="fr-FR"/>
              <a:t>over the aluminum foil with clear packing tape.</a:t>
            </a: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This prevents damage and protects card chips from direct contact with foil.</a:t>
            </a: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</p:txBody>
      </p:sp>
      <p:sp>
        <p:nvSpPr>
          <p:cNvPr id="256" name="Google Shape;256;p34"/>
          <p:cNvSpPr/>
          <p:nvPr/>
        </p:nvSpPr>
        <p:spPr>
          <a:xfrm>
            <a:off x="6581702" y="1467333"/>
            <a:ext cx="418913" cy="457360"/>
          </a:xfrm>
          <a:custGeom>
            <a:avLst/>
            <a:gdLst/>
            <a:ahLst/>
            <a:cxnLst/>
            <a:rect l="l" t="t" r="r" b="b"/>
            <a:pathLst>
              <a:path w="13402" h="14632" extrusionOk="0">
                <a:moveTo>
                  <a:pt x="10991" y="7202"/>
                </a:moveTo>
                <a:cubicBezTo>
                  <a:pt x="10992" y="7202"/>
                  <a:pt x="10994" y="7202"/>
                  <a:pt x="10995" y="7202"/>
                </a:cubicBezTo>
                <a:cubicBezTo>
                  <a:pt x="11300" y="7205"/>
                  <a:pt x="11505" y="7444"/>
                  <a:pt x="11505" y="7707"/>
                </a:cubicBezTo>
                <a:cubicBezTo>
                  <a:pt x="11505" y="7967"/>
                  <a:pt x="11287" y="8203"/>
                  <a:pt x="11002" y="8209"/>
                </a:cubicBezTo>
                <a:cubicBezTo>
                  <a:pt x="10999" y="8209"/>
                  <a:pt x="10995" y="8209"/>
                  <a:pt x="10992" y="8209"/>
                </a:cubicBezTo>
                <a:cubicBezTo>
                  <a:pt x="10735" y="8209"/>
                  <a:pt x="10481" y="7940"/>
                  <a:pt x="10503" y="7712"/>
                </a:cubicBezTo>
                <a:cubicBezTo>
                  <a:pt x="10485" y="7431"/>
                  <a:pt x="10753" y="7202"/>
                  <a:pt x="10991" y="7202"/>
                </a:cubicBezTo>
                <a:close/>
                <a:moveTo>
                  <a:pt x="6029" y="2745"/>
                </a:moveTo>
                <a:cubicBezTo>
                  <a:pt x="6015" y="2745"/>
                  <a:pt x="6001" y="2746"/>
                  <a:pt x="5987" y="2750"/>
                </a:cubicBezTo>
                <a:cubicBezTo>
                  <a:pt x="5586" y="2851"/>
                  <a:pt x="5190" y="2971"/>
                  <a:pt x="4793" y="3082"/>
                </a:cubicBezTo>
                <a:cubicBezTo>
                  <a:pt x="4444" y="3182"/>
                  <a:pt x="4095" y="3279"/>
                  <a:pt x="3745" y="3378"/>
                </a:cubicBezTo>
                <a:cubicBezTo>
                  <a:pt x="3376" y="3482"/>
                  <a:pt x="3008" y="3588"/>
                  <a:pt x="2637" y="3695"/>
                </a:cubicBezTo>
                <a:lnTo>
                  <a:pt x="2637" y="3808"/>
                </a:lnTo>
                <a:lnTo>
                  <a:pt x="2637" y="8657"/>
                </a:lnTo>
                <a:cubicBezTo>
                  <a:pt x="2637" y="9040"/>
                  <a:pt x="2634" y="9425"/>
                  <a:pt x="2639" y="9809"/>
                </a:cubicBezTo>
                <a:cubicBezTo>
                  <a:pt x="2639" y="9841"/>
                  <a:pt x="2656" y="9890"/>
                  <a:pt x="2680" y="9903"/>
                </a:cubicBezTo>
                <a:cubicBezTo>
                  <a:pt x="2971" y="10062"/>
                  <a:pt x="3266" y="10216"/>
                  <a:pt x="3559" y="10370"/>
                </a:cubicBezTo>
                <a:cubicBezTo>
                  <a:pt x="3814" y="10504"/>
                  <a:pt x="4069" y="10636"/>
                  <a:pt x="4322" y="10772"/>
                </a:cubicBezTo>
                <a:cubicBezTo>
                  <a:pt x="4866" y="11061"/>
                  <a:pt x="5408" y="11354"/>
                  <a:pt x="5952" y="11639"/>
                </a:cubicBezTo>
                <a:cubicBezTo>
                  <a:pt x="5969" y="11649"/>
                  <a:pt x="5992" y="11653"/>
                  <a:pt x="6015" y="11653"/>
                </a:cubicBezTo>
                <a:cubicBezTo>
                  <a:pt x="6043" y="11653"/>
                  <a:pt x="6071" y="11647"/>
                  <a:pt x="6091" y="11638"/>
                </a:cubicBezTo>
                <a:cubicBezTo>
                  <a:pt x="6275" y="11549"/>
                  <a:pt x="6452" y="11449"/>
                  <a:pt x="6632" y="11354"/>
                </a:cubicBezTo>
                <a:cubicBezTo>
                  <a:pt x="7095" y="11110"/>
                  <a:pt x="7557" y="10867"/>
                  <a:pt x="8020" y="10622"/>
                </a:cubicBezTo>
                <a:cubicBezTo>
                  <a:pt x="8303" y="10473"/>
                  <a:pt x="8584" y="10325"/>
                  <a:pt x="8850" y="10186"/>
                </a:cubicBezTo>
                <a:cubicBezTo>
                  <a:pt x="8677" y="9969"/>
                  <a:pt x="8496" y="9753"/>
                  <a:pt x="8326" y="9531"/>
                </a:cubicBezTo>
                <a:cubicBezTo>
                  <a:pt x="8282" y="9476"/>
                  <a:pt x="8244" y="9450"/>
                  <a:pt x="8172" y="9450"/>
                </a:cubicBezTo>
                <a:cubicBezTo>
                  <a:pt x="7116" y="9453"/>
                  <a:pt x="6056" y="9453"/>
                  <a:pt x="5000" y="9453"/>
                </a:cubicBezTo>
                <a:lnTo>
                  <a:pt x="4893" y="9453"/>
                </a:lnTo>
                <a:lnTo>
                  <a:pt x="4893" y="8575"/>
                </a:lnTo>
                <a:lnTo>
                  <a:pt x="8693" y="8575"/>
                </a:lnTo>
                <a:cubicBezTo>
                  <a:pt x="8695" y="8575"/>
                  <a:pt x="8697" y="8575"/>
                  <a:pt x="8699" y="8575"/>
                </a:cubicBezTo>
                <a:cubicBezTo>
                  <a:pt x="8747" y="8575"/>
                  <a:pt x="8780" y="8576"/>
                  <a:pt x="8808" y="8641"/>
                </a:cubicBezTo>
                <a:cubicBezTo>
                  <a:pt x="9025" y="9152"/>
                  <a:pt x="9380" y="9550"/>
                  <a:pt x="9868" y="9813"/>
                </a:cubicBezTo>
                <a:cubicBezTo>
                  <a:pt x="10222" y="10004"/>
                  <a:pt x="10594" y="10098"/>
                  <a:pt x="10980" y="10098"/>
                </a:cubicBezTo>
                <a:cubicBezTo>
                  <a:pt x="11128" y="10098"/>
                  <a:pt x="11278" y="10084"/>
                  <a:pt x="11430" y="10057"/>
                </a:cubicBezTo>
                <a:cubicBezTo>
                  <a:pt x="12002" y="9954"/>
                  <a:pt x="12466" y="9674"/>
                  <a:pt x="12840" y="9230"/>
                </a:cubicBezTo>
                <a:cubicBezTo>
                  <a:pt x="13154" y="8856"/>
                  <a:pt x="13324" y="8427"/>
                  <a:pt x="13369" y="7951"/>
                </a:cubicBezTo>
                <a:cubicBezTo>
                  <a:pt x="13401" y="7628"/>
                  <a:pt x="13375" y="7306"/>
                  <a:pt x="13270" y="6994"/>
                </a:cubicBezTo>
                <a:cubicBezTo>
                  <a:pt x="13132" y="6588"/>
                  <a:pt x="12915" y="6232"/>
                  <a:pt x="12588" y="5946"/>
                </a:cubicBezTo>
                <a:cubicBezTo>
                  <a:pt x="12370" y="5754"/>
                  <a:pt x="12134" y="5599"/>
                  <a:pt x="11858" y="5499"/>
                </a:cubicBezTo>
                <a:cubicBezTo>
                  <a:pt x="11583" y="5399"/>
                  <a:pt x="11304" y="5341"/>
                  <a:pt x="11014" y="5341"/>
                </a:cubicBezTo>
                <a:cubicBezTo>
                  <a:pt x="10947" y="5341"/>
                  <a:pt x="10879" y="5345"/>
                  <a:pt x="10810" y="5351"/>
                </a:cubicBezTo>
                <a:cubicBezTo>
                  <a:pt x="10530" y="5376"/>
                  <a:pt x="10262" y="5439"/>
                  <a:pt x="10009" y="5556"/>
                </a:cubicBezTo>
                <a:cubicBezTo>
                  <a:pt x="9672" y="5710"/>
                  <a:pt x="9386" y="5928"/>
                  <a:pt x="9154" y="6218"/>
                </a:cubicBezTo>
                <a:cubicBezTo>
                  <a:pt x="9015" y="6393"/>
                  <a:pt x="8891" y="6575"/>
                  <a:pt x="8817" y="6787"/>
                </a:cubicBezTo>
                <a:cubicBezTo>
                  <a:pt x="8797" y="6849"/>
                  <a:pt x="8760" y="6875"/>
                  <a:pt x="8685" y="6875"/>
                </a:cubicBezTo>
                <a:cubicBezTo>
                  <a:pt x="7463" y="6866"/>
                  <a:pt x="6244" y="6859"/>
                  <a:pt x="5022" y="6856"/>
                </a:cubicBezTo>
                <a:cubicBezTo>
                  <a:pt x="4916" y="6856"/>
                  <a:pt x="4844" y="6834"/>
                  <a:pt x="4780" y="6743"/>
                </a:cubicBezTo>
                <a:cubicBezTo>
                  <a:pt x="4522" y="6377"/>
                  <a:pt x="4407" y="5975"/>
                  <a:pt x="4488" y="5535"/>
                </a:cubicBezTo>
                <a:cubicBezTo>
                  <a:pt x="4557" y="5169"/>
                  <a:pt x="4733" y="4858"/>
                  <a:pt x="5026" y="4618"/>
                </a:cubicBezTo>
                <a:cubicBezTo>
                  <a:pt x="5321" y="4376"/>
                  <a:pt x="5646" y="4255"/>
                  <a:pt x="6008" y="4255"/>
                </a:cubicBezTo>
                <a:cubicBezTo>
                  <a:pt x="6087" y="4255"/>
                  <a:pt x="6167" y="4261"/>
                  <a:pt x="6250" y="4272"/>
                </a:cubicBezTo>
                <a:cubicBezTo>
                  <a:pt x="6582" y="4318"/>
                  <a:pt x="6868" y="4463"/>
                  <a:pt x="7103" y="4693"/>
                </a:cubicBezTo>
                <a:cubicBezTo>
                  <a:pt x="7416" y="5001"/>
                  <a:pt x="7576" y="5382"/>
                  <a:pt x="7573" y="5823"/>
                </a:cubicBezTo>
                <a:cubicBezTo>
                  <a:pt x="7573" y="5902"/>
                  <a:pt x="7564" y="5981"/>
                  <a:pt x="7558" y="6067"/>
                </a:cubicBezTo>
                <a:cubicBezTo>
                  <a:pt x="7650" y="6067"/>
                  <a:pt x="7739" y="6063"/>
                  <a:pt x="7825" y="6063"/>
                </a:cubicBezTo>
                <a:cubicBezTo>
                  <a:pt x="7873" y="6063"/>
                  <a:pt x="7921" y="6064"/>
                  <a:pt x="7969" y="6069"/>
                </a:cubicBezTo>
                <a:cubicBezTo>
                  <a:pt x="8002" y="6072"/>
                  <a:pt x="8035" y="6075"/>
                  <a:pt x="8067" y="6075"/>
                </a:cubicBezTo>
                <a:cubicBezTo>
                  <a:pt x="8220" y="6075"/>
                  <a:pt x="8344" y="6025"/>
                  <a:pt x="8407" y="5848"/>
                </a:cubicBezTo>
                <a:cubicBezTo>
                  <a:pt x="8414" y="5823"/>
                  <a:pt x="8445" y="5808"/>
                  <a:pt x="8463" y="5786"/>
                </a:cubicBezTo>
                <a:cubicBezTo>
                  <a:pt x="8706" y="5464"/>
                  <a:pt x="9008" y="5204"/>
                  <a:pt x="9351" y="4990"/>
                </a:cubicBezTo>
                <a:cubicBezTo>
                  <a:pt x="9376" y="4976"/>
                  <a:pt x="9401" y="4932"/>
                  <a:pt x="9401" y="4899"/>
                </a:cubicBezTo>
                <a:cubicBezTo>
                  <a:pt x="9403" y="4646"/>
                  <a:pt x="9402" y="4392"/>
                  <a:pt x="9402" y="4140"/>
                </a:cubicBezTo>
                <a:lnTo>
                  <a:pt x="9402" y="3695"/>
                </a:lnTo>
                <a:cubicBezTo>
                  <a:pt x="9335" y="3674"/>
                  <a:pt x="9276" y="3657"/>
                  <a:pt x="9214" y="3639"/>
                </a:cubicBezTo>
                <a:cubicBezTo>
                  <a:pt x="8782" y="3515"/>
                  <a:pt x="8353" y="3390"/>
                  <a:pt x="7920" y="3268"/>
                </a:cubicBezTo>
                <a:cubicBezTo>
                  <a:pt x="7368" y="3112"/>
                  <a:pt x="6815" y="2958"/>
                  <a:pt x="6261" y="2804"/>
                </a:cubicBezTo>
                <a:cubicBezTo>
                  <a:pt x="6185" y="2783"/>
                  <a:pt x="6102" y="2745"/>
                  <a:pt x="6029" y="2745"/>
                </a:cubicBezTo>
                <a:close/>
                <a:moveTo>
                  <a:pt x="5990" y="1"/>
                </a:moveTo>
                <a:cubicBezTo>
                  <a:pt x="5900" y="1"/>
                  <a:pt x="5808" y="14"/>
                  <a:pt x="5712" y="47"/>
                </a:cubicBezTo>
                <a:cubicBezTo>
                  <a:pt x="5301" y="189"/>
                  <a:pt x="4878" y="295"/>
                  <a:pt x="4462" y="412"/>
                </a:cubicBezTo>
                <a:cubicBezTo>
                  <a:pt x="3953" y="556"/>
                  <a:pt x="3446" y="695"/>
                  <a:pt x="2939" y="837"/>
                </a:cubicBezTo>
                <a:cubicBezTo>
                  <a:pt x="2561" y="944"/>
                  <a:pt x="2184" y="1055"/>
                  <a:pt x="1806" y="1164"/>
                </a:cubicBezTo>
                <a:cubicBezTo>
                  <a:pt x="1238" y="1325"/>
                  <a:pt x="669" y="1486"/>
                  <a:pt x="97" y="1643"/>
                </a:cubicBezTo>
                <a:cubicBezTo>
                  <a:pt x="17" y="1665"/>
                  <a:pt x="1" y="1700"/>
                  <a:pt x="1" y="1779"/>
                </a:cubicBezTo>
                <a:cubicBezTo>
                  <a:pt x="4" y="4486"/>
                  <a:pt x="4" y="7196"/>
                  <a:pt x="2" y="9903"/>
                </a:cubicBezTo>
                <a:cubicBezTo>
                  <a:pt x="2" y="10222"/>
                  <a:pt x="52" y="10530"/>
                  <a:pt x="166" y="10833"/>
                </a:cubicBezTo>
                <a:cubicBezTo>
                  <a:pt x="355" y="11329"/>
                  <a:pt x="657" y="11739"/>
                  <a:pt x="1107" y="12018"/>
                </a:cubicBezTo>
                <a:cubicBezTo>
                  <a:pt x="1500" y="12262"/>
                  <a:pt x="1920" y="12470"/>
                  <a:pt x="2331" y="12692"/>
                </a:cubicBezTo>
                <a:cubicBezTo>
                  <a:pt x="2728" y="12906"/>
                  <a:pt x="3127" y="13115"/>
                  <a:pt x="3527" y="13325"/>
                </a:cubicBezTo>
                <a:cubicBezTo>
                  <a:pt x="3931" y="13540"/>
                  <a:pt x="4334" y="13754"/>
                  <a:pt x="4739" y="13968"/>
                </a:cubicBezTo>
                <a:cubicBezTo>
                  <a:pt x="5140" y="14181"/>
                  <a:pt x="5542" y="14393"/>
                  <a:pt x="5943" y="14607"/>
                </a:cubicBezTo>
                <a:cubicBezTo>
                  <a:pt x="5972" y="14623"/>
                  <a:pt x="5998" y="14632"/>
                  <a:pt x="6024" y="14632"/>
                </a:cubicBezTo>
                <a:cubicBezTo>
                  <a:pt x="6046" y="14632"/>
                  <a:pt x="6069" y="14626"/>
                  <a:pt x="6093" y="14611"/>
                </a:cubicBezTo>
                <a:cubicBezTo>
                  <a:pt x="6220" y="14540"/>
                  <a:pt x="6348" y="14468"/>
                  <a:pt x="6478" y="14400"/>
                </a:cubicBezTo>
                <a:cubicBezTo>
                  <a:pt x="6999" y="14123"/>
                  <a:pt x="7520" y="13849"/>
                  <a:pt x="8041" y="13574"/>
                </a:cubicBezTo>
                <a:cubicBezTo>
                  <a:pt x="8326" y="13423"/>
                  <a:pt x="8611" y="13271"/>
                  <a:pt x="8896" y="13118"/>
                </a:cubicBezTo>
                <a:cubicBezTo>
                  <a:pt x="9417" y="12844"/>
                  <a:pt x="9934" y="12563"/>
                  <a:pt x="10459" y="12294"/>
                </a:cubicBezTo>
                <a:cubicBezTo>
                  <a:pt x="10841" y="12097"/>
                  <a:pt x="11203" y="11877"/>
                  <a:pt x="11473" y="11534"/>
                </a:cubicBezTo>
                <a:cubicBezTo>
                  <a:pt x="11633" y="11335"/>
                  <a:pt x="11769" y="11122"/>
                  <a:pt x="11863" y="10866"/>
                </a:cubicBezTo>
                <a:lnTo>
                  <a:pt x="11863" y="10866"/>
                </a:lnTo>
                <a:cubicBezTo>
                  <a:pt x="11570" y="10942"/>
                  <a:pt x="11285" y="10979"/>
                  <a:pt x="10998" y="10979"/>
                </a:cubicBezTo>
                <a:cubicBezTo>
                  <a:pt x="10888" y="10979"/>
                  <a:pt x="10777" y="10973"/>
                  <a:pt x="10665" y="10962"/>
                </a:cubicBezTo>
                <a:cubicBezTo>
                  <a:pt x="10349" y="10932"/>
                  <a:pt x="10047" y="10847"/>
                  <a:pt x="9752" y="10728"/>
                </a:cubicBezTo>
                <a:cubicBezTo>
                  <a:pt x="9729" y="10718"/>
                  <a:pt x="9709" y="10713"/>
                  <a:pt x="9689" y="10713"/>
                </a:cubicBezTo>
                <a:cubicBezTo>
                  <a:pt x="9667" y="10713"/>
                  <a:pt x="9645" y="10720"/>
                  <a:pt x="9620" y="10734"/>
                </a:cubicBezTo>
                <a:cubicBezTo>
                  <a:pt x="9295" y="10907"/>
                  <a:pt x="8971" y="11078"/>
                  <a:pt x="8646" y="11250"/>
                </a:cubicBezTo>
                <a:cubicBezTo>
                  <a:pt x="8318" y="11423"/>
                  <a:pt x="7988" y="11594"/>
                  <a:pt x="7660" y="11767"/>
                </a:cubicBezTo>
                <a:cubicBezTo>
                  <a:pt x="7133" y="12041"/>
                  <a:pt x="6610" y="12316"/>
                  <a:pt x="6086" y="12592"/>
                </a:cubicBezTo>
                <a:cubicBezTo>
                  <a:pt x="6061" y="12605"/>
                  <a:pt x="6041" y="12612"/>
                  <a:pt x="6020" y="12612"/>
                </a:cubicBezTo>
                <a:cubicBezTo>
                  <a:pt x="6000" y="12612"/>
                  <a:pt x="5980" y="12605"/>
                  <a:pt x="5957" y="12592"/>
                </a:cubicBezTo>
                <a:cubicBezTo>
                  <a:pt x="5470" y="12334"/>
                  <a:pt x="4983" y="12078"/>
                  <a:pt x="4498" y="11820"/>
                </a:cubicBezTo>
                <a:cubicBezTo>
                  <a:pt x="4092" y="11606"/>
                  <a:pt x="3689" y="11390"/>
                  <a:pt x="3285" y="11176"/>
                </a:cubicBezTo>
                <a:cubicBezTo>
                  <a:pt x="2820" y="10932"/>
                  <a:pt x="2354" y="10682"/>
                  <a:pt x="1887" y="10442"/>
                </a:cubicBezTo>
                <a:cubicBezTo>
                  <a:pt x="1814" y="10404"/>
                  <a:pt x="1794" y="10361"/>
                  <a:pt x="1794" y="10282"/>
                </a:cubicBezTo>
                <a:cubicBezTo>
                  <a:pt x="1797" y="7921"/>
                  <a:pt x="1797" y="5562"/>
                  <a:pt x="1794" y="3201"/>
                </a:cubicBezTo>
                <a:cubicBezTo>
                  <a:pt x="1794" y="3092"/>
                  <a:pt x="1822" y="3057"/>
                  <a:pt x="1929" y="3028"/>
                </a:cubicBezTo>
                <a:cubicBezTo>
                  <a:pt x="2621" y="2842"/>
                  <a:pt x="3310" y="2641"/>
                  <a:pt x="3999" y="2446"/>
                </a:cubicBezTo>
                <a:cubicBezTo>
                  <a:pt x="4627" y="2266"/>
                  <a:pt x="5256" y="2083"/>
                  <a:pt x="5886" y="1904"/>
                </a:cubicBezTo>
                <a:cubicBezTo>
                  <a:pt x="5930" y="1892"/>
                  <a:pt x="5978" y="1877"/>
                  <a:pt x="6022" y="1877"/>
                </a:cubicBezTo>
                <a:cubicBezTo>
                  <a:pt x="6031" y="1877"/>
                  <a:pt x="6039" y="1878"/>
                  <a:pt x="6047" y="1879"/>
                </a:cubicBezTo>
                <a:cubicBezTo>
                  <a:pt x="6129" y="1891"/>
                  <a:pt x="6209" y="1920"/>
                  <a:pt x="6289" y="1942"/>
                </a:cubicBezTo>
                <a:cubicBezTo>
                  <a:pt x="6892" y="2112"/>
                  <a:pt x="7492" y="2281"/>
                  <a:pt x="8093" y="2451"/>
                </a:cubicBezTo>
                <a:cubicBezTo>
                  <a:pt x="8785" y="2645"/>
                  <a:pt x="9472" y="2842"/>
                  <a:pt x="10164" y="3037"/>
                </a:cubicBezTo>
                <a:cubicBezTo>
                  <a:pt x="10223" y="3054"/>
                  <a:pt x="10251" y="3079"/>
                  <a:pt x="10251" y="3150"/>
                </a:cubicBezTo>
                <a:cubicBezTo>
                  <a:pt x="10246" y="3607"/>
                  <a:pt x="10248" y="4063"/>
                  <a:pt x="10248" y="4521"/>
                </a:cubicBezTo>
                <a:lnTo>
                  <a:pt x="10248" y="4625"/>
                </a:lnTo>
                <a:cubicBezTo>
                  <a:pt x="10509" y="4583"/>
                  <a:pt x="10760" y="4541"/>
                  <a:pt x="11018" y="4541"/>
                </a:cubicBezTo>
                <a:cubicBezTo>
                  <a:pt x="11061" y="4541"/>
                  <a:pt x="11104" y="4542"/>
                  <a:pt x="11147" y="4545"/>
                </a:cubicBezTo>
                <a:cubicBezTo>
                  <a:pt x="11452" y="4564"/>
                  <a:pt x="11745" y="4622"/>
                  <a:pt x="12040" y="4706"/>
                </a:cubicBezTo>
                <a:lnTo>
                  <a:pt x="12040" y="4602"/>
                </a:lnTo>
                <a:lnTo>
                  <a:pt x="12040" y="2388"/>
                </a:lnTo>
                <a:cubicBezTo>
                  <a:pt x="12040" y="2172"/>
                  <a:pt x="12041" y="1960"/>
                  <a:pt x="12038" y="1746"/>
                </a:cubicBezTo>
                <a:cubicBezTo>
                  <a:pt x="12038" y="1716"/>
                  <a:pt x="12018" y="1667"/>
                  <a:pt x="11997" y="1662"/>
                </a:cubicBezTo>
                <a:cubicBezTo>
                  <a:pt x="11697" y="1571"/>
                  <a:pt x="11397" y="1486"/>
                  <a:pt x="11096" y="1401"/>
                </a:cubicBezTo>
                <a:cubicBezTo>
                  <a:pt x="10513" y="1237"/>
                  <a:pt x="9933" y="1073"/>
                  <a:pt x="9352" y="909"/>
                </a:cubicBezTo>
                <a:cubicBezTo>
                  <a:pt x="8965" y="799"/>
                  <a:pt x="8578" y="688"/>
                  <a:pt x="8193" y="579"/>
                </a:cubicBezTo>
                <a:cubicBezTo>
                  <a:pt x="7599" y="412"/>
                  <a:pt x="7003" y="251"/>
                  <a:pt x="6414" y="76"/>
                </a:cubicBezTo>
                <a:cubicBezTo>
                  <a:pt x="6270" y="34"/>
                  <a:pt x="6133" y="1"/>
                  <a:pt x="599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5400000">
            <a:off x="701989" y="3354916"/>
            <a:ext cx="1015450" cy="241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419860"/>
            <a:ext cx="3656330" cy="2774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Step 5: Cut to Desired Size</a:t>
            </a:r>
            <a:endParaRPr lang="en-US" altLang="fr-FR"/>
          </a:p>
        </p:txBody>
      </p:sp>
      <p:sp>
        <p:nvSpPr>
          <p:cNvPr id="253" name="Google Shape;253;p34"/>
          <p:cNvSpPr txBox="1"/>
          <p:nvPr>
            <p:ph type="subTitle" idx="3"/>
          </p:nvPr>
        </p:nvSpPr>
        <p:spPr>
          <a:xfrm>
            <a:off x="5463788" y="2448056"/>
            <a:ext cx="2305500" cy="14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/>
              <a:t>we t</a:t>
            </a:r>
            <a:r>
              <a:rPr lang="en-US" altLang="fr-FR"/>
              <a:t>rim the sheet to a rectangle slightly larger than a credit card.</a:t>
            </a: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Fold it in half to form the pouch shape.</a:t>
            </a: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</p:txBody>
      </p:sp>
      <p:sp>
        <p:nvSpPr>
          <p:cNvPr id="256" name="Google Shape;256;p34"/>
          <p:cNvSpPr/>
          <p:nvPr/>
        </p:nvSpPr>
        <p:spPr>
          <a:xfrm>
            <a:off x="6407077" y="1415263"/>
            <a:ext cx="418913" cy="457360"/>
          </a:xfrm>
          <a:custGeom>
            <a:avLst/>
            <a:gdLst/>
            <a:ahLst/>
            <a:cxnLst/>
            <a:rect l="l" t="t" r="r" b="b"/>
            <a:pathLst>
              <a:path w="13402" h="14632" extrusionOk="0">
                <a:moveTo>
                  <a:pt x="10991" y="7202"/>
                </a:moveTo>
                <a:cubicBezTo>
                  <a:pt x="10992" y="7202"/>
                  <a:pt x="10994" y="7202"/>
                  <a:pt x="10995" y="7202"/>
                </a:cubicBezTo>
                <a:cubicBezTo>
                  <a:pt x="11300" y="7205"/>
                  <a:pt x="11505" y="7444"/>
                  <a:pt x="11505" y="7707"/>
                </a:cubicBezTo>
                <a:cubicBezTo>
                  <a:pt x="11505" y="7967"/>
                  <a:pt x="11287" y="8203"/>
                  <a:pt x="11002" y="8209"/>
                </a:cubicBezTo>
                <a:cubicBezTo>
                  <a:pt x="10999" y="8209"/>
                  <a:pt x="10995" y="8209"/>
                  <a:pt x="10992" y="8209"/>
                </a:cubicBezTo>
                <a:cubicBezTo>
                  <a:pt x="10735" y="8209"/>
                  <a:pt x="10481" y="7940"/>
                  <a:pt x="10503" y="7712"/>
                </a:cubicBezTo>
                <a:cubicBezTo>
                  <a:pt x="10485" y="7431"/>
                  <a:pt x="10753" y="7202"/>
                  <a:pt x="10991" y="7202"/>
                </a:cubicBezTo>
                <a:close/>
                <a:moveTo>
                  <a:pt x="6029" y="2745"/>
                </a:moveTo>
                <a:cubicBezTo>
                  <a:pt x="6015" y="2745"/>
                  <a:pt x="6001" y="2746"/>
                  <a:pt x="5987" y="2750"/>
                </a:cubicBezTo>
                <a:cubicBezTo>
                  <a:pt x="5586" y="2851"/>
                  <a:pt x="5190" y="2971"/>
                  <a:pt x="4793" y="3082"/>
                </a:cubicBezTo>
                <a:cubicBezTo>
                  <a:pt x="4444" y="3182"/>
                  <a:pt x="4095" y="3279"/>
                  <a:pt x="3745" y="3378"/>
                </a:cubicBezTo>
                <a:cubicBezTo>
                  <a:pt x="3376" y="3482"/>
                  <a:pt x="3008" y="3588"/>
                  <a:pt x="2637" y="3695"/>
                </a:cubicBezTo>
                <a:lnTo>
                  <a:pt x="2637" y="3808"/>
                </a:lnTo>
                <a:lnTo>
                  <a:pt x="2637" y="8657"/>
                </a:lnTo>
                <a:cubicBezTo>
                  <a:pt x="2637" y="9040"/>
                  <a:pt x="2634" y="9425"/>
                  <a:pt x="2639" y="9809"/>
                </a:cubicBezTo>
                <a:cubicBezTo>
                  <a:pt x="2639" y="9841"/>
                  <a:pt x="2656" y="9890"/>
                  <a:pt x="2680" y="9903"/>
                </a:cubicBezTo>
                <a:cubicBezTo>
                  <a:pt x="2971" y="10062"/>
                  <a:pt x="3266" y="10216"/>
                  <a:pt x="3559" y="10370"/>
                </a:cubicBezTo>
                <a:cubicBezTo>
                  <a:pt x="3814" y="10504"/>
                  <a:pt x="4069" y="10636"/>
                  <a:pt x="4322" y="10772"/>
                </a:cubicBezTo>
                <a:cubicBezTo>
                  <a:pt x="4866" y="11061"/>
                  <a:pt x="5408" y="11354"/>
                  <a:pt x="5952" y="11639"/>
                </a:cubicBezTo>
                <a:cubicBezTo>
                  <a:pt x="5969" y="11649"/>
                  <a:pt x="5992" y="11653"/>
                  <a:pt x="6015" y="11653"/>
                </a:cubicBezTo>
                <a:cubicBezTo>
                  <a:pt x="6043" y="11653"/>
                  <a:pt x="6071" y="11647"/>
                  <a:pt x="6091" y="11638"/>
                </a:cubicBezTo>
                <a:cubicBezTo>
                  <a:pt x="6275" y="11549"/>
                  <a:pt x="6452" y="11449"/>
                  <a:pt x="6632" y="11354"/>
                </a:cubicBezTo>
                <a:cubicBezTo>
                  <a:pt x="7095" y="11110"/>
                  <a:pt x="7557" y="10867"/>
                  <a:pt x="8020" y="10622"/>
                </a:cubicBezTo>
                <a:cubicBezTo>
                  <a:pt x="8303" y="10473"/>
                  <a:pt x="8584" y="10325"/>
                  <a:pt x="8850" y="10186"/>
                </a:cubicBezTo>
                <a:cubicBezTo>
                  <a:pt x="8677" y="9969"/>
                  <a:pt x="8496" y="9753"/>
                  <a:pt x="8326" y="9531"/>
                </a:cubicBezTo>
                <a:cubicBezTo>
                  <a:pt x="8282" y="9476"/>
                  <a:pt x="8244" y="9450"/>
                  <a:pt x="8172" y="9450"/>
                </a:cubicBezTo>
                <a:cubicBezTo>
                  <a:pt x="7116" y="9453"/>
                  <a:pt x="6056" y="9453"/>
                  <a:pt x="5000" y="9453"/>
                </a:cubicBezTo>
                <a:lnTo>
                  <a:pt x="4893" y="9453"/>
                </a:lnTo>
                <a:lnTo>
                  <a:pt x="4893" y="8575"/>
                </a:lnTo>
                <a:lnTo>
                  <a:pt x="8693" y="8575"/>
                </a:lnTo>
                <a:cubicBezTo>
                  <a:pt x="8695" y="8575"/>
                  <a:pt x="8697" y="8575"/>
                  <a:pt x="8699" y="8575"/>
                </a:cubicBezTo>
                <a:cubicBezTo>
                  <a:pt x="8747" y="8575"/>
                  <a:pt x="8780" y="8576"/>
                  <a:pt x="8808" y="8641"/>
                </a:cubicBezTo>
                <a:cubicBezTo>
                  <a:pt x="9025" y="9152"/>
                  <a:pt x="9380" y="9550"/>
                  <a:pt x="9868" y="9813"/>
                </a:cubicBezTo>
                <a:cubicBezTo>
                  <a:pt x="10222" y="10004"/>
                  <a:pt x="10594" y="10098"/>
                  <a:pt x="10980" y="10098"/>
                </a:cubicBezTo>
                <a:cubicBezTo>
                  <a:pt x="11128" y="10098"/>
                  <a:pt x="11278" y="10084"/>
                  <a:pt x="11430" y="10057"/>
                </a:cubicBezTo>
                <a:cubicBezTo>
                  <a:pt x="12002" y="9954"/>
                  <a:pt x="12466" y="9674"/>
                  <a:pt x="12840" y="9230"/>
                </a:cubicBezTo>
                <a:cubicBezTo>
                  <a:pt x="13154" y="8856"/>
                  <a:pt x="13324" y="8427"/>
                  <a:pt x="13369" y="7951"/>
                </a:cubicBezTo>
                <a:cubicBezTo>
                  <a:pt x="13401" y="7628"/>
                  <a:pt x="13375" y="7306"/>
                  <a:pt x="13270" y="6994"/>
                </a:cubicBezTo>
                <a:cubicBezTo>
                  <a:pt x="13132" y="6588"/>
                  <a:pt x="12915" y="6232"/>
                  <a:pt x="12588" y="5946"/>
                </a:cubicBezTo>
                <a:cubicBezTo>
                  <a:pt x="12370" y="5754"/>
                  <a:pt x="12134" y="5599"/>
                  <a:pt x="11858" y="5499"/>
                </a:cubicBezTo>
                <a:cubicBezTo>
                  <a:pt x="11583" y="5399"/>
                  <a:pt x="11304" y="5341"/>
                  <a:pt x="11014" y="5341"/>
                </a:cubicBezTo>
                <a:cubicBezTo>
                  <a:pt x="10947" y="5341"/>
                  <a:pt x="10879" y="5345"/>
                  <a:pt x="10810" y="5351"/>
                </a:cubicBezTo>
                <a:cubicBezTo>
                  <a:pt x="10530" y="5376"/>
                  <a:pt x="10262" y="5439"/>
                  <a:pt x="10009" y="5556"/>
                </a:cubicBezTo>
                <a:cubicBezTo>
                  <a:pt x="9672" y="5710"/>
                  <a:pt x="9386" y="5928"/>
                  <a:pt x="9154" y="6218"/>
                </a:cubicBezTo>
                <a:cubicBezTo>
                  <a:pt x="9015" y="6393"/>
                  <a:pt x="8891" y="6575"/>
                  <a:pt x="8817" y="6787"/>
                </a:cubicBezTo>
                <a:cubicBezTo>
                  <a:pt x="8797" y="6849"/>
                  <a:pt x="8760" y="6875"/>
                  <a:pt x="8685" y="6875"/>
                </a:cubicBezTo>
                <a:cubicBezTo>
                  <a:pt x="7463" y="6866"/>
                  <a:pt x="6244" y="6859"/>
                  <a:pt x="5022" y="6856"/>
                </a:cubicBezTo>
                <a:cubicBezTo>
                  <a:pt x="4916" y="6856"/>
                  <a:pt x="4844" y="6834"/>
                  <a:pt x="4780" y="6743"/>
                </a:cubicBezTo>
                <a:cubicBezTo>
                  <a:pt x="4522" y="6377"/>
                  <a:pt x="4407" y="5975"/>
                  <a:pt x="4488" y="5535"/>
                </a:cubicBezTo>
                <a:cubicBezTo>
                  <a:pt x="4557" y="5169"/>
                  <a:pt x="4733" y="4858"/>
                  <a:pt x="5026" y="4618"/>
                </a:cubicBezTo>
                <a:cubicBezTo>
                  <a:pt x="5321" y="4376"/>
                  <a:pt x="5646" y="4255"/>
                  <a:pt x="6008" y="4255"/>
                </a:cubicBezTo>
                <a:cubicBezTo>
                  <a:pt x="6087" y="4255"/>
                  <a:pt x="6167" y="4261"/>
                  <a:pt x="6250" y="4272"/>
                </a:cubicBezTo>
                <a:cubicBezTo>
                  <a:pt x="6582" y="4318"/>
                  <a:pt x="6868" y="4463"/>
                  <a:pt x="7103" y="4693"/>
                </a:cubicBezTo>
                <a:cubicBezTo>
                  <a:pt x="7416" y="5001"/>
                  <a:pt x="7576" y="5382"/>
                  <a:pt x="7573" y="5823"/>
                </a:cubicBezTo>
                <a:cubicBezTo>
                  <a:pt x="7573" y="5902"/>
                  <a:pt x="7564" y="5981"/>
                  <a:pt x="7558" y="6067"/>
                </a:cubicBezTo>
                <a:cubicBezTo>
                  <a:pt x="7650" y="6067"/>
                  <a:pt x="7739" y="6063"/>
                  <a:pt x="7825" y="6063"/>
                </a:cubicBezTo>
                <a:cubicBezTo>
                  <a:pt x="7873" y="6063"/>
                  <a:pt x="7921" y="6064"/>
                  <a:pt x="7969" y="6069"/>
                </a:cubicBezTo>
                <a:cubicBezTo>
                  <a:pt x="8002" y="6072"/>
                  <a:pt x="8035" y="6075"/>
                  <a:pt x="8067" y="6075"/>
                </a:cubicBezTo>
                <a:cubicBezTo>
                  <a:pt x="8220" y="6075"/>
                  <a:pt x="8344" y="6025"/>
                  <a:pt x="8407" y="5848"/>
                </a:cubicBezTo>
                <a:cubicBezTo>
                  <a:pt x="8414" y="5823"/>
                  <a:pt x="8445" y="5808"/>
                  <a:pt x="8463" y="5786"/>
                </a:cubicBezTo>
                <a:cubicBezTo>
                  <a:pt x="8706" y="5464"/>
                  <a:pt x="9008" y="5204"/>
                  <a:pt x="9351" y="4990"/>
                </a:cubicBezTo>
                <a:cubicBezTo>
                  <a:pt x="9376" y="4976"/>
                  <a:pt x="9401" y="4932"/>
                  <a:pt x="9401" y="4899"/>
                </a:cubicBezTo>
                <a:cubicBezTo>
                  <a:pt x="9403" y="4646"/>
                  <a:pt x="9402" y="4392"/>
                  <a:pt x="9402" y="4140"/>
                </a:cubicBezTo>
                <a:lnTo>
                  <a:pt x="9402" y="3695"/>
                </a:lnTo>
                <a:cubicBezTo>
                  <a:pt x="9335" y="3674"/>
                  <a:pt x="9276" y="3657"/>
                  <a:pt x="9214" y="3639"/>
                </a:cubicBezTo>
                <a:cubicBezTo>
                  <a:pt x="8782" y="3515"/>
                  <a:pt x="8353" y="3390"/>
                  <a:pt x="7920" y="3268"/>
                </a:cubicBezTo>
                <a:cubicBezTo>
                  <a:pt x="7368" y="3112"/>
                  <a:pt x="6815" y="2958"/>
                  <a:pt x="6261" y="2804"/>
                </a:cubicBezTo>
                <a:cubicBezTo>
                  <a:pt x="6185" y="2783"/>
                  <a:pt x="6102" y="2745"/>
                  <a:pt x="6029" y="2745"/>
                </a:cubicBezTo>
                <a:close/>
                <a:moveTo>
                  <a:pt x="5990" y="1"/>
                </a:moveTo>
                <a:cubicBezTo>
                  <a:pt x="5900" y="1"/>
                  <a:pt x="5808" y="14"/>
                  <a:pt x="5712" y="47"/>
                </a:cubicBezTo>
                <a:cubicBezTo>
                  <a:pt x="5301" y="189"/>
                  <a:pt x="4878" y="295"/>
                  <a:pt x="4462" y="412"/>
                </a:cubicBezTo>
                <a:cubicBezTo>
                  <a:pt x="3953" y="556"/>
                  <a:pt x="3446" y="695"/>
                  <a:pt x="2939" y="837"/>
                </a:cubicBezTo>
                <a:cubicBezTo>
                  <a:pt x="2561" y="944"/>
                  <a:pt x="2184" y="1055"/>
                  <a:pt x="1806" y="1164"/>
                </a:cubicBezTo>
                <a:cubicBezTo>
                  <a:pt x="1238" y="1325"/>
                  <a:pt x="669" y="1486"/>
                  <a:pt x="97" y="1643"/>
                </a:cubicBezTo>
                <a:cubicBezTo>
                  <a:pt x="17" y="1665"/>
                  <a:pt x="1" y="1700"/>
                  <a:pt x="1" y="1779"/>
                </a:cubicBezTo>
                <a:cubicBezTo>
                  <a:pt x="4" y="4486"/>
                  <a:pt x="4" y="7196"/>
                  <a:pt x="2" y="9903"/>
                </a:cubicBezTo>
                <a:cubicBezTo>
                  <a:pt x="2" y="10222"/>
                  <a:pt x="52" y="10530"/>
                  <a:pt x="166" y="10833"/>
                </a:cubicBezTo>
                <a:cubicBezTo>
                  <a:pt x="355" y="11329"/>
                  <a:pt x="657" y="11739"/>
                  <a:pt x="1107" y="12018"/>
                </a:cubicBezTo>
                <a:cubicBezTo>
                  <a:pt x="1500" y="12262"/>
                  <a:pt x="1920" y="12470"/>
                  <a:pt x="2331" y="12692"/>
                </a:cubicBezTo>
                <a:cubicBezTo>
                  <a:pt x="2728" y="12906"/>
                  <a:pt x="3127" y="13115"/>
                  <a:pt x="3527" y="13325"/>
                </a:cubicBezTo>
                <a:cubicBezTo>
                  <a:pt x="3931" y="13540"/>
                  <a:pt x="4334" y="13754"/>
                  <a:pt x="4739" y="13968"/>
                </a:cubicBezTo>
                <a:cubicBezTo>
                  <a:pt x="5140" y="14181"/>
                  <a:pt x="5542" y="14393"/>
                  <a:pt x="5943" y="14607"/>
                </a:cubicBezTo>
                <a:cubicBezTo>
                  <a:pt x="5972" y="14623"/>
                  <a:pt x="5998" y="14632"/>
                  <a:pt x="6024" y="14632"/>
                </a:cubicBezTo>
                <a:cubicBezTo>
                  <a:pt x="6046" y="14632"/>
                  <a:pt x="6069" y="14626"/>
                  <a:pt x="6093" y="14611"/>
                </a:cubicBezTo>
                <a:cubicBezTo>
                  <a:pt x="6220" y="14540"/>
                  <a:pt x="6348" y="14468"/>
                  <a:pt x="6478" y="14400"/>
                </a:cubicBezTo>
                <a:cubicBezTo>
                  <a:pt x="6999" y="14123"/>
                  <a:pt x="7520" y="13849"/>
                  <a:pt x="8041" y="13574"/>
                </a:cubicBezTo>
                <a:cubicBezTo>
                  <a:pt x="8326" y="13423"/>
                  <a:pt x="8611" y="13271"/>
                  <a:pt x="8896" y="13118"/>
                </a:cubicBezTo>
                <a:cubicBezTo>
                  <a:pt x="9417" y="12844"/>
                  <a:pt x="9934" y="12563"/>
                  <a:pt x="10459" y="12294"/>
                </a:cubicBezTo>
                <a:cubicBezTo>
                  <a:pt x="10841" y="12097"/>
                  <a:pt x="11203" y="11877"/>
                  <a:pt x="11473" y="11534"/>
                </a:cubicBezTo>
                <a:cubicBezTo>
                  <a:pt x="11633" y="11335"/>
                  <a:pt x="11769" y="11122"/>
                  <a:pt x="11863" y="10866"/>
                </a:cubicBezTo>
                <a:lnTo>
                  <a:pt x="11863" y="10866"/>
                </a:lnTo>
                <a:cubicBezTo>
                  <a:pt x="11570" y="10942"/>
                  <a:pt x="11285" y="10979"/>
                  <a:pt x="10998" y="10979"/>
                </a:cubicBezTo>
                <a:cubicBezTo>
                  <a:pt x="10888" y="10979"/>
                  <a:pt x="10777" y="10973"/>
                  <a:pt x="10665" y="10962"/>
                </a:cubicBezTo>
                <a:cubicBezTo>
                  <a:pt x="10349" y="10932"/>
                  <a:pt x="10047" y="10847"/>
                  <a:pt x="9752" y="10728"/>
                </a:cubicBezTo>
                <a:cubicBezTo>
                  <a:pt x="9729" y="10718"/>
                  <a:pt x="9709" y="10713"/>
                  <a:pt x="9689" y="10713"/>
                </a:cubicBezTo>
                <a:cubicBezTo>
                  <a:pt x="9667" y="10713"/>
                  <a:pt x="9645" y="10720"/>
                  <a:pt x="9620" y="10734"/>
                </a:cubicBezTo>
                <a:cubicBezTo>
                  <a:pt x="9295" y="10907"/>
                  <a:pt x="8971" y="11078"/>
                  <a:pt x="8646" y="11250"/>
                </a:cubicBezTo>
                <a:cubicBezTo>
                  <a:pt x="8318" y="11423"/>
                  <a:pt x="7988" y="11594"/>
                  <a:pt x="7660" y="11767"/>
                </a:cubicBezTo>
                <a:cubicBezTo>
                  <a:pt x="7133" y="12041"/>
                  <a:pt x="6610" y="12316"/>
                  <a:pt x="6086" y="12592"/>
                </a:cubicBezTo>
                <a:cubicBezTo>
                  <a:pt x="6061" y="12605"/>
                  <a:pt x="6041" y="12612"/>
                  <a:pt x="6020" y="12612"/>
                </a:cubicBezTo>
                <a:cubicBezTo>
                  <a:pt x="6000" y="12612"/>
                  <a:pt x="5980" y="12605"/>
                  <a:pt x="5957" y="12592"/>
                </a:cubicBezTo>
                <a:cubicBezTo>
                  <a:pt x="5470" y="12334"/>
                  <a:pt x="4983" y="12078"/>
                  <a:pt x="4498" y="11820"/>
                </a:cubicBezTo>
                <a:cubicBezTo>
                  <a:pt x="4092" y="11606"/>
                  <a:pt x="3689" y="11390"/>
                  <a:pt x="3285" y="11176"/>
                </a:cubicBezTo>
                <a:cubicBezTo>
                  <a:pt x="2820" y="10932"/>
                  <a:pt x="2354" y="10682"/>
                  <a:pt x="1887" y="10442"/>
                </a:cubicBezTo>
                <a:cubicBezTo>
                  <a:pt x="1814" y="10404"/>
                  <a:pt x="1794" y="10361"/>
                  <a:pt x="1794" y="10282"/>
                </a:cubicBezTo>
                <a:cubicBezTo>
                  <a:pt x="1797" y="7921"/>
                  <a:pt x="1797" y="5562"/>
                  <a:pt x="1794" y="3201"/>
                </a:cubicBezTo>
                <a:cubicBezTo>
                  <a:pt x="1794" y="3092"/>
                  <a:pt x="1822" y="3057"/>
                  <a:pt x="1929" y="3028"/>
                </a:cubicBezTo>
                <a:cubicBezTo>
                  <a:pt x="2621" y="2842"/>
                  <a:pt x="3310" y="2641"/>
                  <a:pt x="3999" y="2446"/>
                </a:cubicBezTo>
                <a:cubicBezTo>
                  <a:pt x="4627" y="2266"/>
                  <a:pt x="5256" y="2083"/>
                  <a:pt x="5886" y="1904"/>
                </a:cubicBezTo>
                <a:cubicBezTo>
                  <a:pt x="5930" y="1892"/>
                  <a:pt x="5978" y="1877"/>
                  <a:pt x="6022" y="1877"/>
                </a:cubicBezTo>
                <a:cubicBezTo>
                  <a:pt x="6031" y="1877"/>
                  <a:pt x="6039" y="1878"/>
                  <a:pt x="6047" y="1879"/>
                </a:cubicBezTo>
                <a:cubicBezTo>
                  <a:pt x="6129" y="1891"/>
                  <a:pt x="6209" y="1920"/>
                  <a:pt x="6289" y="1942"/>
                </a:cubicBezTo>
                <a:cubicBezTo>
                  <a:pt x="6892" y="2112"/>
                  <a:pt x="7492" y="2281"/>
                  <a:pt x="8093" y="2451"/>
                </a:cubicBezTo>
                <a:cubicBezTo>
                  <a:pt x="8785" y="2645"/>
                  <a:pt x="9472" y="2842"/>
                  <a:pt x="10164" y="3037"/>
                </a:cubicBezTo>
                <a:cubicBezTo>
                  <a:pt x="10223" y="3054"/>
                  <a:pt x="10251" y="3079"/>
                  <a:pt x="10251" y="3150"/>
                </a:cubicBezTo>
                <a:cubicBezTo>
                  <a:pt x="10246" y="3607"/>
                  <a:pt x="10248" y="4063"/>
                  <a:pt x="10248" y="4521"/>
                </a:cubicBezTo>
                <a:lnTo>
                  <a:pt x="10248" y="4625"/>
                </a:lnTo>
                <a:cubicBezTo>
                  <a:pt x="10509" y="4583"/>
                  <a:pt x="10760" y="4541"/>
                  <a:pt x="11018" y="4541"/>
                </a:cubicBezTo>
                <a:cubicBezTo>
                  <a:pt x="11061" y="4541"/>
                  <a:pt x="11104" y="4542"/>
                  <a:pt x="11147" y="4545"/>
                </a:cubicBezTo>
                <a:cubicBezTo>
                  <a:pt x="11452" y="4564"/>
                  <a:pt x="11745" y="4622"/>
                  <a:pt x="12040" y="4706"/>
                </a:cubicBezTo>
                <a:lnTo>
                  <a:pt x="12040" y="4602"/>
                </a:lnTo>
                <a:lnTo>
                  <a:pt x="12040" y="2388"/>
                </a:lnTo>
                <a:cubicBezTo>
                  <a:pt x="12040" y="2172"/>
                  <a:pt x="12041" y="1960"/>
                  <a:pt x="12038" y="1746"/>
                </a:cubicBezTo>
                <a:cubicBezTo>
                  <a:pt x="12038" y="1716"/>
                  <a:pt x="12018" y="1667"/>
                  <a:pt x="11997" y="1662"/>
                </a:cubicBezTo>
                <a:cubicBezTo>
                  <a:pt x="11697" y="1571"/>
                  <a:pt x="11397" y="1486"/>
                  <a:pt x="11096" y="1401"/>
                </a:cubicBezTo>
                <a:cubicBezTo>
                  <a:pt x="10513" y="1237"/>
                  <a:pt x="9933" y="1073"/>
                  <a:pt x="9352" y="909"/>
                </a:cubicBezTo>
                <a:cubicBezTo>
                  <a:pt x="8965" y="799"/>
                  <a:pt x="8578" y="688"/>
                  <a:pt x="8193" y="579"/>
                </a:cubicBezTo>
                <a:cubicBezTo>
                  <a:pt x="7599" y="412"/>
                  <a:pt x="7003" y="251"/>
                  <a:pt x="6414" y="76"/>
                </a:cubicBezTo>
                <a:cubicBezTo>
                  <a:pt x="6270" y="34"/>
                  <a:pt x="6133" y="1"/>
                  <a:pt x="5990" y="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 rot="5400000">
            <a:off x="701989" y="3354916"/>
            <a:ext cx="1015450" cy="241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" name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203325"/>
            <a:ext cx="3577590" cy="26606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Step 7: RFID-Blocking Pouch Completed!</a:t>
            </a:r>
            <a:endParaRPr lang="en-US" alt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7855" y="1563370"/>
            <a:ext cx="3889375" cy="2689225"/>
          </a:xfrm>
          <a:prstGeom prst="rect">
            <a:avLst/>
          </a:prstGeom>
        </p:spPr>
      </p:pic>
      <p:sp>
        <p:nvSpPr>
          <p:cNvPr id="12" name="Google Shape;253;p34"/>
          <p:cNvSpPr txBox="1"/>
          <p:nvPr/>
        </p:nvSpPr>
        <p:spPr>
          <a:xfrm>
            <a:off x="900043" y="1847981"/>
            <a:ext cx="2305500" cy="144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None/>
              <a:defRPr sz="1200" b="0" i="0" u="none" strike="noStrike" cap="none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None/>
              <a:defRPr sz="1200" b="0" i="0" u="none" strike="noStrike" cap="none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None/>
              <a:defRPr sz="1200" b="0" i="0" u="none" strike="noStrike" cap="none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None/>
              <a:defRPr sz="1200" b="0" i="0" u="none" strike="noStrike" cap="none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None/>
              <a:defRPr sz="1200" b="0" i="0" u="none" strike="noStrike" cap="none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None/>
              <a:defRPr sz="1200" b="0" i="0" u="none" strike="noStrike" cap="none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None/>
              <a:defRPr sz="1200" b="0" i="0" u="none" strike="noStrike" cap="none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None/>
              <a:defRPr sz="1200" b="0" i="0" u="none" strike="noStrike" cap="none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ukta Mahee" panose="020B0000000000000000"/>
              <a:buNone/>
              <a:defRPr sz="1200" b="0" i="0" u="none" strike="noStrike" cap="none">
                <a:solidFill>
                  <a:schemeClr val="accent2"/>
                </a:solidFill>
                <a:latin typeface="Mukta Mahee" panose="020B0000000000000000"/>
                <a:ea typeface="Mukta Mahee" panose="020B0000000000000000"/>
                <a:cs typeface="Mukta Mahee" panose="020B0000000000000000"/>
                <a:sym typeface="Mukta Mahee" panose="020B0000000000000000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Insert </a:t>
            </a:r>
            <a:r>
              <a:rPr lang="" altLang="en-US"/>
              <a:t>the </a:t>
            </a:r>
            <a:r>
              <a:rPr lang="en-US" altLang="fr-FR"/>
              <a:t>card and test it near an RFID reader.</a:t>
            </a:r>
            <a:r>
              <a:rPr lang="" altLang="en-US"/>
              <a:t> (i don’t have rfid reader so i couldn’t test it) </a:t>
            </a: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It should block the signal completely, protecting your data!</a:t>
            </a: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713225" y="2402275"/>
            <a:ext cx="7717500" cy="12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GB"/>
              <a:t>Thank you </a:t>
            </a:r>
            <a:endParaRPr lang="" altLang="en-GB"/>
          </a:p>
        </p:txBody>
      </p:sp>
      <p:sp>
        <p:nvSpPr>
          <p:cNvPr id="309" name="Google Shape;309;p38"/>
          <p:cNvSpPr txBox="1"/>
          <p:nvPr>
            <p:ph type="subTitle" idx="1"/>
          </p:nvPr>
        </p:nvSpPr>
        <p:spPr>
          <a:xfrm>
            <a:off x="2350200" y="3800525"/>
            <a:ext cx="44436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GB"/>
              <a:t>.</a:t>
            </a:r>
            <a:endParaRPr lang="" alt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 of contents</a:t>
            </a:r>
            <a:endParaRPr lang="en-GB"/>
          </a:p>
        </p:txBody>
      </p:sp>
      <p:sp>
        <p:nvSpPr>
          <p:cNvPr id="205" name="Google Shape;205;p30"/>
          <p:cNvSpPr txBox="1"/>
          <p:nvPr>
            <p:ph type="title" idx="2"/>
          </p:nvPr>
        </p:nvSpPr>
        <p:spPr>
          <a:xfrm>
            <a:off x="2908200" y="129157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 lang="en-GB"/>
          </a:p>
        </p:txBody>
      </p:sp>
      <p:sp>
        <p:nvSpPr>
          <p:cNvPr id="206" name="Google Shape;206;p30"/>
          <p:cNvSpPr txBox="1"/>
          <p:nvPr>
            <p:ph type="title" idx="3"/>
          </p:nvPr>
        </p:nvSpPr>
        <p:spPr>
          <a:xfrm>
            <a:off x="2908200" y="25059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 lang="en-GB"/>
          </a:p>
        </p:txBody>
      </p:sp>
      <p:sp>
        <p:nvSpPr>
          <p:cNvPr id="207" name="Google Shape;207;p30"/>
          <p:cNvSpPr txBox="1"/>
          <p:nvPr>
            <p:ph type="title" idx="4"/>
          </p:nvPr>
        </p:nvSpPr>
        <p:spPr>
          <a:xfrm>
            <a:off x="2908200" y="3720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 lang="en-GB"/>
          </a:p>
        </p:txBody>
      </p:sp>
      <p:sp>
        <p:nvSpPr>
          <p:cNvPr id="208" name="Google Shape;208;p30"/>
          <p:cNvSpPr txBox="1"/>
          <p:nvPr>
            <p:ph type="title" idx="5"/>
          </p:nvPr>
        </p:nvSpPr>
        <p:spPr>
          <a:xfrm>
            <a:off x="5504575" y="250593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05</a:t>
            </a:r>
            <a:endParaRPr lang="en-GB"/>
          </a:p>
        </p:txBody>
      </p:sp>
      <p:sp>
        <p:nvSpPr>
          <p:cNvPr id="209" name="Google Shape;209;p30"/>
          <p:cNvSpPr txBox="1"/>
          <p:nvPr>
            <p:ph type="title" idx="6"/>
          </p:nvPr>
        </p:nvSpPr>
        <p:spPr>
          <a:xfrm>
            <a:off x="5504575" y="1291577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 lang="en-GB"/>
          </a:p>
        </p:txBody>
      </p:sp>
      <p:sp>
        <p:nvSpPr>
          <p:cNvPr id="210" name="Google Shape;210;p30"/>
          <p:cNvSpPr txBox="1"/>
          <p:nvPr>
            <p:ph type="title" idx="7"/>
          </p:nvPr>
        </p:nvSpPr>
        <p:spPr>
          <a:xfrm>
            <a:off x="5504575" y="372029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06</a:t>
            </a:r>
            <a:endParaRPr lang="en-GB"/>
          </a:p>
        </p:txBody>
      </p:sp>
      <p:sp>
        <p:nvSpPr>
          <p:cNvPr id="211" name="Google Shape;211;p30"/>
          <p:cNvSpPr txBox="1"/>
          <p:nvPr>
            <p:ph type="subTitle" idx="1"/>
          </p:nvPr>
        </p:nvSpPr>
        <p:spPr>
          <a:xfrm>
            <a:off x="720000" y="1723169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 lang="en-GB"/>
          </a:p>
        </p:txBody>
      </p:sp>
      <p:sp>
        <p:nvSpPr>
          <p:cNvPr id="212" name="Google Shape;212;p30"/>
          <p:cNvSpPr txBox="1"/>
          <p:nvPr>
            <p:ph type="subTitle" idx="8"/>
          </p:nvPr>
        </p:nvSpPr>
        <p:spPr>
          <a:xfrm>
            <a:off x="124460" y="4146550"/>
            <a:ext cx="3518535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GB"/>
              <a:t>what is rfid blocking</a:t>
            </a:r>
            <a:endParaRPr lang="" altLang="en-GB"/>
          </a:p>
        </p:txBody>
      </p:sp>
      <p:sp>
        <p:nvSpPr>
          <p:cNvPr id="213" name="Google Shape;213;p30"/>
          <p:cNvSpPr txBox="1"/>
          <p:nvPr>
            <p:ph type="subTitle" idx="9"/>
          </p:nvPr>
        </p:nvSpPr>
        <p:spPr>
          <a:xfrm>
            <a:off x="5504575" y="1723169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GB"/>
              <a:t>examples</a:t>
            </a:r>
            <a:endParaRPr lang="" altLang="en-GB"/>
          </a:p>
        </p:txBody>
      </p:sp>
      <p:sp>
        <p:nvSpPr>
          <p:cNvPr id="214" name="Google Shape;214;p30"/>
          <p:cNvSpPr txBox="1"/>
          <p:nvPr>
            <p:ph type="subTitle" idx="13"/>
          </p:nvPr>
        </p:nvSpPr>
        <p:spPr>
          <a:xfrm>
            <a:off x="720000" y="2934972"/>
            <a:ext cx="2922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GB"/>
              <a:t>how rfid works</a:t>
            </a:r>
            <a:endParaRPr lang="" altLang="en-GB"/>
          </a:p>
        </p:txBody>
      </p:sp>
      <p:sp>
        <p:nvSpPr>
          <p:cNvPr id="215" name="Google Shape;215;p30"/>
          <p:cNvSpPr txBox="1"/>
          <p:nvPr>
            <p:ph type="subTitle" idx="14"/>
          </p:nvPr>
        </p:nvSpPr>
        <p:spPr>
          <a:xfrm>
            <a:off x="5504575" y="2934972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GB"/>
              <a:t>Demo</a:t>
            </a:r>
            <a:endParaRPr lang="" altLang="en-GB"/>
          </a:p>
        </p:txBody>
      </p:sp>
      <p:sp>
        <p:nvSpPr>
          <p:cNvPr id="216" name="Google Shape;216;p30"/>
          <p:cNvSpPr txBox="1"/>
          <p:nvPr>
            <p:ph type="subTitle" idx="15"/>
          </p:nvPr>
        </p:nvSpPr>
        <p:spPr>
          <a:xfrm>
            <a:off x="5504575" y="4146775"/>
            <a:ext cx="29262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GB"/>
              <a:t>Thank you slide</a:t>
            </a:r>
            <a:endParaRPr lang="" altLang="en-GB"/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262538" y="2180371"/>
            <a:ext cx="734700" cy="304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Introduction</a:t>
            </a:r>
            <a:endParaRPr lang="en-US" altLang="en-GB"/>
          </a:p>
        </p:txBody>
      </p:sp>
      <p:sp>
        <p:nvSpPr>
          <p:cNvPr id="198" name="Google Shape;198;p29"/>
          <p:cNvSpPr txBox="1"/>
          <p:nvPr>
            <p:ph type="subTitle" idx="1"/>
          </p:nvPr>
        </p:nvSpPr>
        <p:spPr>
          <a:xfrm>
            <a:off x="827405" y="1059180"/>
            <a:ext cx="7811770" cy="38506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🔹</a:t>
            </a:r>
            <a:r>
              <a:rPr lang="en-US" altLang="fr-FR"/>
              <a:t> What is RFID?</a:t>
            </a:r>
            <a:endParaRPr lang="en-US" alt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RFID (Radio Frequency Identification) is a wireless technology that uses electromagnetic fields to automatically identify and track tags attached to objects. These tags are found in items like credit cards, passports, and ID badges.</a:t>
            </a:r>
            <a:endParaRPr lang="en-US" alt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🔹</a:t>
            </a:r>
            <a:r>
              <a:rPr lang="en-US" altLang="fr-FR"/>
              <a:t> The Problem: RFID Attacks</a:t>
            </a:r>
            <a:endParaRPr lang="en-US" alt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As RFID technology becomes more widespread, it introduces new security risks. Many RFID-enabled cards (especially contactless payment cards) are vulnerable to unauthorized scanning, which can happen without physical contact or the owner's knowledge.</a:t>
            </a:r>
            <a:endParaRPr lang="en-US" alt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b="1"/>
              <a:t>Common RFID Attacks:</a:t>
            </a:r>
            <a:endParaRPr lang="en-US" altLang="fr-FR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fr-FR" b="1"/>
          </a:p>
          <a:p>
            <a:pPr marL="17145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fr-FR"/>
              <a:t>Skimming: An attacker uses a hidden RFID reader to scan data from cards in your pocket or bag.</a:t>
            </a:r>
            <a:endParaRPr lang="en-US" altLang="fr-FR"/>
          </a:p>
          <a:p>
            <a:pPr marL="17145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fr-FR"/>
          </a:p>
          <a:p>
            <a:pPr marL="17145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fr-FR"/>
              <a:t>Eavesdropping: Intercepting the communication between the RFID tag and reader.</a:t>
            </a:r>
            <a:endParaRPr lang="en-US" altLang="fr-FR"/>
          </a:p>
          <a:p>
            <a:pPr marL="17145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fr-FR"/>
          </a:p>
          <a:p>
            <a:pPr marL="17145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fr-FR"/>
              <a:t>Cloning: Copying the data from one RFID card to another to gain unauthorized access.</a:t>
            </a:r>
            <a:endParaRPr lang="en-US" altLang="fr-FR"/>
          </a:p>
          <a:p>
            <a:pPr marL="17145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fr-FR"/>
          </a:p>
          <a:p>
            <a:pPr marL="17145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fr-FR"/>
              <a:t>Tracking: Using RFID tags to monitor someone's movements or behavior without consent.</a:t>
            </a:r>
            <a:endParaRPr lang="en-US" altLang="fr-FR"/>
          </a:p>
          <a:p>
            <a:pPr marL="17145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fr-FR"/>
          </a:p>
          <a:p>
            <a:pPr marL="171450" lvl="0" indent="-17145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fr-FR"/>
              <a:t>These attacks are silent, fast, and can result in identity theft, financial fraud, or privacy violations.</a:t>
            </a:r>
            <a:endParaRPr lang="en-US" altLang="fr-F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179825" y="631395"/>
            <a:ext cx="4730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How RFID Works</a:t>
            </a:r>
            <a:endParaRPr lang="en-US" altLang="fr-FR"/>
          </a:p>
        </p:txBody>
      </p:sp>
      <p:sp>
        <p:nvSpPr>
          <p:cNvPr id="223" name="Google Shape;223;p31"/>
          <p:cNvSpPr txBox="1"/>
          <p:nvPr>
            <p:ph type="subTitle" idx="1"/>
          </p:nvPr>
        </p:nvSpPr>
        <p:spPr>
          <a:xfrm>
            <a:off x="323850" y="1419860"/>
            <a:ext cx="5605145" cy="3419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🔸</a:t>
            </a:r>
            <a:r>
              <a:rPr lang="en-US" altLang="fr-FR"/>
              <a:t> Main Components of an RFID System</a:t>
            </a: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r>
              <a:rPr lang="en-US" altLang="fr-FR"/>
              <a:t>RFID Tag:</a:t>
            </a: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r>
              <a:rPr lang="en-US" altLang="fr-FR"/>
              <a:t>A small chip with an antenna that stores data and responds to nearby readers.</a:t>
            </a: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r>
              <a:rPr lang="en-US" altLang="fr-FR"/>
              <a:t>RFID Reader:</a:t>
            </a: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r>
              <a:rPr lang="en-US" altLang="fr-FR"/>
              <a:t>Sends radio waves to detect and read data from tags.</a:t>
            </a: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r>
              <a:rPr lang="en-US" altLang="fr-FR"/>
              <a:t>Backend System:</a:t>
            </a: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q"/>
            </a:pPr>
            <a:r>
              <a:rPr lang="en-US" altLang="fr-FR"/>
              <a:t>Processes and stores data received from the reader.</a:t>
            </a: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🔸</a:t>
            </a:r>
            <a:r>
              <a:rPr lang="en-US" altLang="fr-FR"/>
              <a:t> How RFID Communication Works</a:t>
            </a: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/>
              <a:t>The reader sends a radio signal.</a:t>
            </a: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/>
              <a:t>A nearby tag picks up the signal and responds with its data.</a:t>
            </a: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altLang="fr-FR"/>
          </a:p>
          <a:p>
            <a:pPr marL="171450" lvl="0" indent="-17145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/>
              <a:t>The reader collects the data and sends it to the system for processing.</a:t>
            </a: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🔐</a:t>
            </a:r>
            <a:r>
              <a:rPr lang="en-US" altLang="fr-FR"/>
              <a:t> It's fast and contactless, but this also makes it vulnerable to unauthorized scans.</a:t>
            </a:r>
            <a:endParaRPr lang="en-US" altLang="fr-FR"/>
          </a:p>
        </p:txBody>
      </p:sp>
      <p:pic>
        <p:nvPicPr>
          <p:cNvPr id="224" name="Google Shape;224;p31"/>
          <p:cNvPicPr preferRelativeResize="0"/>
          <p:nvPr>
            <p:ph type="pic" idx="2"/>
          </p:nvPr>
        </p:nvPicPr>
        <p:blipFill rotWithShape="1">
          <a:blip r:embed="rId1"/>
          <a:srcRect l="12384" t="4834" r="28698"/>
          <a:stretch>
            <a:fillRect/>
          </a:stretch>
        </p:blipFill>
        <p:spPr>
          <a:xfrm>
            <a:off x="6156100" y="1203655"/>
            <a:ext cx="2787000" cy="2994000"/>
          </a:xfrm>
          <a:prstGeom prst="snip2DiagRect">
            <a:avLst>
              <a:gd name="adj1" fmla="val 0"/>
              <a:gd name="adj2" fmla="val 16667"/>
            </a:avLst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179705" y="631190"/>
            <a:ext cx="6209665" cy="5727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/>
              <a:t>🔸</a:t>
            </a:r>
            <a:r>
              <a:rPr lang="en-US" altLang="fr-FR"/>
              <a:t> What is RFID Blocking?</a:t>
            </a:r>
            <a:endParaRPr lang="en-US" altLang="fr-FR"/>
          </a:p>
        </p:txBody>
      </p:sp>
      <p:sp>
        <p:nvSpPr>
          <p:cNvPr id="223" name="Google Shape;223;p31"/>
          <p:cNvSpPr txBox="1"/>
          <p:nvPr>
            <p:ph type="subTitle" idx="1"/>
          </p:nvPr>
        </p:nvSpPr>
        <p:spPr>
          <a:xfrm>
            <a:off x="755650" y="1635125"/>
            <a:ext cx="4120515" cy="2056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RFID blocking is a method used to prevent unauthorized access to data stored on RFID-enabled items like credit cards and passports.</a:t>
            </a: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It works by blocking electromagnetic signals, stopping RFID readers from communicating with the tag.</a:t>
            </a: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 How?</a:t>
            </a:r>
            <a:endParaRPr lang="en-US" altLang="fr-FR"/>
          </a:p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Most RFID blockers use Faraday cage materials—metallic layers that create a shield, absorbing or deflecting signals.</a:t>
            </a:r>
            <a:endParaRPr lang="en-US" altLang="fr-FR"/>
          </a:p>
        </p:txBody>
      </p:sp>
      <p:pic>
        <p:nvPicPr>
          <p:cNvPr id="224" name="Google Shape;224;p31"/>
          <p:cNvPicPr preferRelativeResize="0"/>
          <p:nvPr>
            <p:ph type="pic" idx="2"/>
          </p:nvPr>
        </p:nvPicPr>
        <p:blipFill rotWithShape="1">
          <a:blip r:embed="rId1"/>
          <a:srcRect l="12384" t="4834" r="28698"/>
          <a:stretch>
            <a:fillRect/>
          </a:stretch>
        </p:blipFill>
        <p:spPr>
          <a:xfrm>
            <a:off x="5220110" y="1274775"/>
            <a:ext cx="2787000" cy="2994000"/>
          </a:xfrm>
          <a:prstGeom prst="snip2DiagRect">
            <a:avLst>
              <a:gd name="adj1" fmla="val 0"/>
              <a:gd name="adj2" fmla="val 16667"/>
            </a:avLst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95605" y="627380"/>
            <a:ext cx="7520940" cy="5727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Examples of RFID Blocking Tools</a:t>
            </a:r>
            <a:endParaRPr lang="en-US" altLang="fr-FR"/>
          </a:p>
        </p:txBody>
      </p:sp>
      <p:sp>
        <p:nvSpPr>
          <p:cNvPr id="223" name="Google Shape;223;p31"/>
          <p:cNvSpPr txBox="1"/>
          <p:nvPr>
            <p:ph type="subTitle" idx="1"/>
          </p:nvPr>
        </p:nvSpPr>
        <p:spPr>
          <a:xfrm>
            <a:off x="565150" y="2125345"/>
            <a:ext cx="4303395" cy="1343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 sz="1600"/>
              <a:t>RFID-blocking wallets and card sleeves</a:t>
            </a:r>
            <a:endParaRPr lang="en-US" altLang="fr-FR" sz="1600"/>
          </a:p>
          <a:p>
            <a:pPr marL="171450" lvl="0" indent="-17145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altLang="fr-FR" sz="1600"/>
          </a:p>
          <a:p>
            <a:pPr marL="171450" lvl="0" indent="-17145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 sz="1600"/>
              <a:t>Passport covers with built-in shielding</a:t>
            </a:r>
            <a:endParaRPr lang="en-US" altLang="fr-FR" sz="1600"/>
          </a:p>
          <a:p>
            <a:pPr marL="171450" lvl="0" indent="-17145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altLang="fr-FR" sz="1600"/>
          </a:p>
          <a:p>
            <a:pPr marL="171450" lvl="0" indent="-17145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 sz="1600"/>
              <a:t>Employee badge holders with protection</a:t>
            </a:r>
            <a:endParaRPr lang="en-US" altLang="fr-FR" sz="1600"/>
          </a:p>
          <a:p>
            <a:pPr marL="171450" lvl="0" indent="-17145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endParaRPr lang="en-US" altLang="fr-FR" sz="1600"/>
          </a:p>
          <a:p>
            <a:pPr marL="171450" lvl="0" indent="-17145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fr-FR" sz="1600"/>
              <a:t>DIY solutions using aluminum foil</a:t>
            </a:r>
            <a:endParaRPr lang="en-US" altLang="fr-FR" sz="1600"/>
          </a:p>
        </p:txBody>
      </p:sp>
      <p:pic>
        <p:nvPicPr>
          <p:cNvPr id="1" name="Image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4435" y="1347470"/>
            <a:ext cx="3391535" cy="30441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713225" y="3653599"/>
            <a:ext cx="5299800" cy="9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GB"/>
              <a:t>demo</a:t>
            </a:r>
            <a:endParaRPr lang="" altLang="en-GB"/>
          </a:p>
        </p:txBody>
      </p:sp>
      <p:pic>
        <p:nvPicPr>
          <p:cNvPr id="231" name="Google Shape;231;p32"/>
          <p:cNvPicPr preferRelativeResize="0"/>
          <p:nvPr>
            <p:ph type="pic" idx="3"/>
          </p:nvPr>
        </p:nvPicPr>
        <p:blipFill rotWithShape="1">
          <a:blip r:embed="rId1"/>
          <a:srcRect l="9761" t="24193" r="15438" b="1157"/>
          <a:stretch>
            <a:fillRect/>
          </a:stretch>
        </p:blipFill>
        <p:spPr>
          <a:xfrm>
            <a:off x="713225" y="539500"/>
            <a:ext cx="4019400" cy="2667600"/>
          </a:xfrm>
          <a:prstGeom prst="snip2DiagRect">
            <a:avLst>
              <a:gd name="adj1" fmla="val 0"/>
              <a:gd name="adj2" fmla="val 24116"/>
            </a:avLst>
          </a:prstGeom>
        </p:spPr>
      </p:pic>
      <p:pic>
        <p:nvPicPr>
          <p:cNvPr id="232" name="Google Shape;232;p32"/>
          <p:cNvPicPr preferRelativeResize="0"/>
          <p:nvPr/>
        </p:nvPicPr>
        <p:blipFill>
          <a:blip r:embed="rId2"/>
          <a:stretch>
            <a:fillRect/>
          </a:stretch>
        </p:blipFill>
        <p:spPr>
          <a:xfrm rot="10800000">
            <a:off x="5520199" y="2072550"/>
            <a:ext cx="3689901" cy="32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Step 1: Gather Materials</a:t>
            </a:r>
            <a:endParaRPr lang="en-US" altLang="fr-FR"/>
          </a:p>
        </p:txBody>
      </p:sp>
      <p:sp>
        <p:nvSpPr>
          <p:cNvPr id="240" name="Google Shape;240;p33"/>
          <p:cNvSpPr txBox="1"/>
          <p:nvPr>
            <p:ph type="subTitle" idx="2"/>
          </p:nvPr>
        </p:nvSpPr>
        <p:spPr>
          <a:xfrm>
            <a:off x="467360" y="1563370"/>
            <a:ext cx="3859530" cy="22421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</a:pPr>
            <a:r>
              <a:rPr lang="en-US" altLang="fr-FR" sz="1400"/>
              <a:t>All </a:t>
            </a:r>
            <a:r>
              <a:rPr lang="" altLang="en-US" sz="1400"/>
              <a:t>we </a:t>
            </a:r>
            <a:r>
              <a:rPr lang="en-US" altLang="fr-FR" sz="1400"/>
              <a:t>need are four items:</a:t>
            </a:r>
            <a:endParaRPr lang="en-US" altLang="fr-FR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fr-FR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fr-FR" sz="1400"/>
              <a:t>Aluminum foil (for signal blocking)</a:t>
            </a:r>
            <a:endParaRPr lang="en-US" altLang="fr-FR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fr-FR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fr-FR" sz="1400"/>
              <a:t>Duct tape (for structure)</a:t>
            </a:r>
            <a:endParaRPr lang="en-US" altLang="fr-FR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fr-FR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fr-FR" sz="1400"/>
              <a:t>Clear packing tape (to protect the foil)</a:t>
            </a:r>
            <a:endParaRPr lang="en-US" altLang="fr-FR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fr-FR" sz="140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fr-FR" sz="1400"/>
              <a:t>Scissors (for cutting)</a:t>
            </a:r>
            <a:endParaRPr lang="en-US" altLang="fr-FR" sz="1400"/>
          </a:p>
        </p:txBody>
      </p:sp>
      <p:sp>
        <p:nvSpPr>
          <p:cNvPr id="243" name="Google Shape;243;p33"/>
          <p:cNvSpPr/>
          <p:nvPr/>
        </p:nvSpPr>
        <p:spPr>
          <a:xfrm>
            <a:off x="1475788" y="555568"/>
            <a:ext cx="376090" cy="457672"/>
          </a:xfrm>
          <a:custGeom>
            <a:avLst/>
            <a:gdLst/>
            <a:ahLst/>
            <a:cxnLst/>
            <a:rect l="l" t="t" r="r" b="b"/>
            <a:pathLst>
              <a:path w="12032" h="14642" extrusionOk="0">
                <a:moveTo>
                  <a:pt x="4730" y="361"/>
                </a:moveTo>
                <a:cubicBezTo>
                  <a:pt x="4728" y="361"/>
                  <a:pt x="4726" y="362"/>
                  <a:pt x="4724" y="363"/>
                </a:cubicBezTo>
                <a:cubicBezTo>
                  <a:pt x="4170" y="520"/>
                  <a:pt x="3616" y="678"/>
                  <a:pt x="3061" y="835"/>
                </a:cubicBezTo>
                <a:cubicBezTo>
                  <a:pt x="2631" y="958"/>
                  <a:pt x="2203" y="1081"/>
                  <a:pt x="1774" y="1201"/>
                </a:cubicBezTo>
                <a:cubicBezTo>
                  <a:pt x="1203" y="1362"/>
                  <a:pt x="629" y="1521"/>
                  <a:pt x="56" y="1682"/>
                </a:cubicBezTo>
                <a:cubicBezTo>
                  <a:pt x="34" y="1686"/>
                  <a:pt x="5" y="1726"/>
                  <a:pt x="5" y="1749"/>
                </a:cubicBezTo>
                <a:cubicBezTo>
                  <a:pt x="1" y="2141"/>
                  <a:pt x="4" y="2535"/>
                  <a:pt x="4" y="2936"/>
                </a:cubicBezTo>
                <a:cubicBezTo>
                  <a:pt x="33" y="2938"/>
                  <a:pt x="51" y="2939"/>
                  <a:pt x="67" y="2939"/>
                </a:cubicBezTo>
                <a:cubicBezTo>
                  <a:pt x="1119" y="2939"/>
                  <a:pt x="2168" y="2939"/>
                  <a:pt x="3221" y="2942"/>
                </a:cubicBezTo>
                <a:cubicBezTo>
                  <a:pt x="3282" y="2942"/>
                  <a:pt x="3306" y="2910"/>
                  <a:pt x="3328" y="2870"/>
                </a:cubicBezTo>
                <a:cubicBezTo>
                  <a:pt x="3386" y="2766"/>
                  <a:pt x="3443" y="2661"/>
                  <a:pt x="3502" y="2557"/>
                </a:cubicBezTo>
                <a:lnTo>
                  <a:pt x="4063" y="1579"/>
                </a:lnTo>
                <a:cubicBezTo>
                  <a:pt x="4198" y="1345"/>
                  <a:pt x="4336" y="1110"/>
                  <a:pt x="4471" y="873"/>
                </a:cubicBezTo>
                <a:cubicBezTo>
                  <a:pt x="4566" y="707"/>
                  <a:pt x="4661" y="539"/>
                  <a:pt x="4759" y="367"/>
                </a:cubicBezTo>
                <a:cubicBezTo>
                  <a:pt x="4746" y="365"/>
                  <a:pt x="4737" y="361"/>
                  <a:pt x="4730" y="361"/>
                </a:cubicBezTo>
                <a:close/>
                <a:moveTo>
                  <a:pt x="7280" y="4453"/>
                </a:moveTo>
                <a:cubicBezTo>
                  <a:pt x="6939" y="4453"/>
                  <a:pt x="6678" y="4748"/>
                  <a:pt x="6670" y="5047"/>
                </a:cubicBezTo>
                <a:cubicBezTo>
                  <a:pt x="6665" y="5381"/>
                  <a:pt x="6935" y="5663"/>
                  <a:pt x="7248" y="5663"/>
                </a:cubicBezTo>
                <a:cubicBezTo>
                  <a:pt x="7257" y="5663"/>
                  <a:pt x="7266" y="5663"/>
                  <a:pt x="7276" y="5662"/>
                </a:cubicBezTo>
                <a:cubicBezTo>
                  <a:pt x="7285" y="5663"/>
                  <a:pt x="7295" y="5663"/>
                  <a:pt x="7305" y="5663"/>
                </a:cubicBezTo>
                <a:cubicBezTo>
                  <a:pt x="7634" y="5663"/>
                  <a:pt x="7875" y="5376"/>
                  <a:pt x="7885" y="5079"/>
                </a:cubicBezTo>
                <a:cubicBezTo>
                  <a:pt x="7897" y="4727"/>
                  <a:pt x="7601" y="4463"/>
                  <a:pt x="7305" y="4453"/>
                </a:cubicBezTo>
                <a:cubicBezTo>
                  <a:pt x="7297" y="4453"/>
                  <a:pt x="7288" y="4453"/>
                  <a:pt x="7280" y="4453"/>
                </a:cubicBezTo>
                <a:close/>
                <a:moveTo>
                  <a:pt x="4793" y="8456"/>
                </a:moveTo>
                <a:cubicBezTo>
                  <a:pt x="4777" y="8456"/>
                  <a:pt x="4761" y="8457"/>
                  <a:pt x="4745" y="8458"/>
                </a:cubicBezTo>
                <a:cubicBezTo>
                  <a:pt x="4733" y="8458"/>
                  <a:pt x="4721" y="8457"/>
                  <a:pt x="4709" y="8457"/>
                </a:cubicBezTo>
                <a:cubicBezTo>
                  <a:pt x="4397" y="8457"/>
                  <a:pt x="4137" y="8737"/>
                  <a:pt x="4139" y="9049"/>
                </a:cubicBezTo>
                <a:cubicBezTo>
                  <a:pt x="4141" y="9385"/>
                  <a:pt x="4358" y="9656"/>
                  <a:pt x="4745" y="9662"/>
                </a:cubicBezTo>
                <a:cubicBezTo>
                  <a:pt x="4748" y="9662"/>
                  <a:pt x="4751" y="9662"/>
                  <a:pt x="4754" y="9662"/>
                </a:cubicBezTo>
                <a:cubicBezTo>
                  <a:pt x="5125" y="9662"/>
                  <a:pt x="5353" y="9391"/>
                  <a:pt x="5357" y="9058"/>
                </a:cubicBezTo>
                <a:cubicBezTo>
                  <a:pt x="5361" y="8750"/>
                  <a:pt x="5106" y="8456"/>
                  <a:pt x="4793" y="8456"/>
                </a:cubicBezTo>
                <a:close/>
                <a:moveTo>
                  <a:pt x="6000" y="0"/>
                </a:moveTo>
                <a:cubicBezTo>
                  <a:pt x="5956" y="0"/>
                  <a:pt x="5919" y="20"/>
                  <a:pt x="5895" y="64"/>
                </a:cubicBezTo>
                <a:cubicBezTo>
                  <a:pt x="5715" y="380"/>
                  <a:pt x="5538" y="700"/>
                  <a:pt x="5356" y="1015"/>
                </a:cubicBezTo>
                <a:cubicBezTo>
                  <a:pt x="5157" y="1364"/>
                  <a:pt x="4953" y="1711"/>
                  <a:pt x="4752" y="2060"/>
                </a:cubicBezTo>
                <a:cubicBezTo>
                  <a:pt x="4595" y="2330"/>
                  <a:pt x="4444" y="2601"/>
                  <a:pt x="4290" y="2870"/>
                </a:cubicBezTo>
                <a:cubicBezTo>
                  <a:pt x="4123" y="3159"/>
                  <a:pt x="3958" y="3449"/>
                  <a:pt x="3789" y="3738"/>
                </a:cubicBezTo>
                <a:cubicBezTo>
                  <a:pt x="3779" y="3757"/>
                  <a:pt x="3750" y="3770"/>
                  <a:pt x="3728" y="3778"/>
                </a:cubicBezTo>
                <a:cubicBezTo>
                  <a:pt x="3720" y="3780"/>
                  <a:pt x="3712" y="3781"/>
                  <a:pt x="3703" y="3781"/>
                </a:cubicBezTo>
                <a:cubicBezTo>
                  <a:pt x="3690" y="3781"/>
                  <a:pt x="3677" y="3779"/>
                  <a:pt x="3663" y="3779"/>
                </a:cubicBezTo>
                <a:lnTo>
                  <a:pt x="5" y="3779"/>
                </a:lnTo>
                <a:lnTo>
                  <a:pt x="5" y="3880"/>
                </a:lnTo>
                <a:cubicBezTo>
                  <a:pt x="5" y="5964"/>
                  <a:pt x="4" y="8047"/>
                  <a:pt x="7" y="10132"/>
                </a:cubicBezTo>
                <a:cubicBezTo>
                  <a:pt x="7" y="10365"/>
                  <a:pt x="67" y="10589"/>
                  <a:pt x="153" y="10828"/>
                </a:cubicBezTo>
                <a:cubicBezTo>
                  <a:pt x="212" y="10727"/>
                  <a:pt x="265" y="10645"/>
                  <a:pt x="314" y="10559"/>
                </a:cubicBezTo>
                <a:cubicBezTo>
                  <a:pt x="621" y="10022"/>
                  <a:pt x="924" y="9484"/>
                  <a:pt x="1230" y="8948"/>
                </a:cubicBezTo>
                <a:cubicBezTo>
                  <a:pt x="1491" y="8492"/>
                  <a:pt x="1752" y="8036"/>
                  <a:pt x="2014" y="7582"/>
                </a:cubicBezTo>
                <a:cubicBezTo>
                  <a:pt x="2312" y="7065"/>
                  <a:pt x="2612" y="6550"/>
                  <a:pt x="2908" y="6032"/>
                </a:cubicBezTo>
                <a:cubicBezTo>
                  <a:pt x="3141" y="5626"/>
                  <a:pt x="3371" y="5217"/>
                  <a:pt x="3603" y="4811"/>
                </a:cubicBezTo>
                <a:cubicBezTo>
                  <a:pt x="3609" y="4801"/>
                  <a:pt x="3610" y="4793"/>
                  <a:pt x="3613" y="4784"/>
                </a:cubicBezTo>
                <a:cubicBezTo>
                  <a:pt x="3662" y="4661"/>
                  <a:pt x="3748" y="4632"/>
                  <a:pt x="3878" y="4632"/>
                </a:cubicBezTo>
                <a:cubicBezTo>
                  <a:pt x="3881" y="4632"/>
                  <a:pt x="3884" y="4632"/>
                  <a:pt x="3887" y="4632"/>
                </a:cubicBezTo>
                <a:cubicBezTo>
                  <a:pt x="4185" y="4637"/>
                  <a:pt x="4482" y="4638"/>
                  <a:pt x="4779" y="4638"/>
                </a:cubicBezTo>
                <a:cubicBezTo>
                  <a:pt x="5118" y="4638"/>
                  <a:pt x="5457" y="4636"/>
                  <a:pt x="5797" y="4636"/>
                </a:cubicBezTo>
                <a:lnTo>
                  <a:pt x="5900" y="4636"/>
                </a:lnTo>
                <a:cubicBezTo>
                  <a:pt x="5970" y="4389"/>
                  <a:pt x="6103" y="4184"/>
                  <a:pt x="6288" y="4009"/>
                </a:cubicBezTo>
                <a:cubicBezTo>
                  <a:pt x="6508" y="3804"/>
                  <a:pt x="6764" y="3675"/>
                  <a:pt x="7063" y="3631"/>
                </a:cubicBezTo>
                <a:cubicBezTo>
                  <a:pt x="7144" y="3619"/>
                  <a:pt x="7224" y="3613"/>
                  <a:pt x="7301" y="3613"/>
                </a:cubicBezTo>
                <a:cubicBezTo>
                  <a:pt x="7717" y="3613"/>
                  <a:pt x="8071" y="3787"/>
                  <a:pt x="8365" y="4109"/>
                </a:cubicBezTo>
                <a:cubicBezTo>
                  <a:pt x="8643" y="4415"/>
                  <a:pt x="8770" y="4793"/>
                  <a:pt x="8718" y="5204"/>
                </a:cubicBezTo>
                <a:cubicBezTo>
                  <a:pt x="8639" y="5803"/>
                  <a:pt x="8310" y="6226"/>
                  <a:pt x="7734" y="6427"/>
                </a:cubicBezTo>
                <a:cubicBezTo>
                  <a:pt x="7577" y="6482"/>
                  <a:pt x="7418" y="6509"/>
                  <a:pt x="7263" y="6509"/>
                </a:cubicBezTo>
                <a:cubicBezTo>
                  <a:pt x="6844" y="6509"/>
                  <a:pt x="6451" y="6317"/>
                  <a:pt x="6168" y="5979"/>
                </a:cubicBezTo>
                <a:cubicBezTo>
                  <a:pt x="6061" y="5851"/>
                  <a:pt x="5990" y="5692"/>
                  <a:pt x="5914" y="5539"/>
                </a:cubicBezTo>
                <a:cubicBezTo>
                  <a:pt x="5891" y="5489"/>
                  <a:pt x="5870" y="5478"/>
                  <a:pt x="5823" y="5478"/>
                </a:cubicBezTo>
                <a:cubicBezTo>
                  <a:pt x="5560" y="5478"/>
                  <a:pt x="5296" y="5479"/>
                  <a:pt x="5033" y="5479"/>
                </a:cubicBezTo>
                <a:cubicBezTo>
                  <a:pt x="4769" y="5479"/>
                  <a:pt x="4506" y="5478"/>
                  <a:pt x="4242" y="5478"/>
                </a:cubicBezTo>
                <a:cubicBezTo>
                  <a:pt x="4191" y="5478"/>
                  <a:pt x="4173" y="5497"/>
                  <a:pt x="4148" y="5539"/>
                </a:cubicBezTo>
                <a:cubicBezTo>
                  <a:pt x="3934" y="5919"/>
                  <a:pt x="3716" y="6295"/>
                  <a:pt x="3499" y="6673"/>
                </a:cubicBezTo>
                <a:cubicBezTo>
                  <a:pt x="3273" y="7063"/>
                  <a:pt x="3046" y="7453"/>
                  <a:pt x="2822" y="7844"/>
                </a:cubicBezTo>
                <a:cubicBezTo>
                  <a:pt x="2637" y="8164"/>
                  <a:pt x="2458" y="8489"/>
                  <a:pt x="2275" y="8809"/>
                </a:cubicBezTo>
                <a:cubicBezTo>
                  <a:pt x="2075" y="9159"/>
                  <a:pt x="1869" y="9505"/>
                  <a:pt x="1670" y="9855"/>
                </a:cubicBezTo>
                <a:cubicBezTo>
                  <a:pt x="1518" y="10119"/>
                  <a:pt x="1370" y="10384"/>
                  <a:pt x="1220" y="10648"/>
                </a:cubicBezTo>
                <a:cubicBezTo>
                  <a:pt x="1044" y="10960"/>
                  <a:pt x="870" y="11274"/>
                  <a:pt x="687" y="11581"/>
                </a:cubicBezTo>
                <a:cubicBezTo>
                  <a:pt x="651" y="11642"/>
                  <a:pt x="660" y="11672"/>
                  <a:pt x="703" y="11713"/>
                </a:cubicBezTo>
                <a:cubicBezTo>
                  <a:pt x="899" y="11897"/>
                  <a:pt x="1110" y="12059"/>
                  <a:pt x="1346" y="12185"/>
                </a:cubicBezTo>
                <a:cubicBezTo>
                  <a:pt x="1818" y="12436"/>
                  <a:pt x="2293" y="12684"/>
                  <a:pt x="2766" y="12933"/>
                </a:cubicBezTo>
                <a:cubicBezTo>
                  <a:pt x="3166" y="13144"/>
                  <a:pt x="3568" y="13358"/>
                  <a:pt x="3969" y="13570"/>
                </a:cubicBezTo>
                <a:cubicBezTo>
                  <a:pt x="4072" y="13623"/>
                  <a:pt x="4173" y="13680"/>
                  <a:pt x="4277" y="13734"/>
                </a:cubicBezTo>
                <a:cubicBezTo>
                  <a:pt x="4433" y="13466"/>
                  <a:pt x="4583" y="13210"/>
                  <a:pt x="4732" y="12952"/>
                </a:cubicBezTo>
                <a:cubicBezTo>
                  <a:pt x="4922" y="12623"/>
                  <a:pt x="5108" y="12295"/>
                  <a:pt x="5297" y="11965"/>
                </a:cubicBezTo>
                <a:cubicBezTo>
                  <a:pt x="5450" y="11699"/>
                  <a:pt x="5603" y="11432"/>
                  <a:pt x="5752" y="11164"/>
                </a:cubicBezTo>
                <a:cubicBezTo>
                  <a:pt x="5794" y="11088"/>
                  <a:pt x="5838" y="11054"/>
                  <a:pt x="5932" y="11054"/>
                </a:cubicBezTo>
                <a:cubicBezTo>
                  <a:pt x="7840" y="11057"/>
                  <a:pt x="9751" y="11055"/>
                  <a:pt x="11662" y="11058"/>
                </a:cubicBezTo>
                <a:cubicBezTo>
                  <a:pt x="11759" y="11058"/>
                  <a:pt x="11800" y="11026"/>
                  <a:pt x="11832" y="10941"/>
                </a:cubicBezTo>
                <a:cubicBezTo>
                  <a:pt x="11923" y="10689"/>
                  <a:pt x="12006" y="10434"/>
                  <a:pt x="12015" y="10161"/>
                </a:cubicBezTo>
                <a:cubicBezTo>
                  <a:pt x="12015" y="10156"/>
                  <a:pt x="12025" y="10148"/>
                  <a:pt x="12031" y="10142"/>
                </a:cubicBezTo>
                <a:lnTo>
                  <a:pt x="12031" y="3049"/>
                </a:lnTo>
                <a:cubicBezTo>
                  <a:pt x="12002" y="3086"/>
                  <a:pt x="11965" y="3120"/>
                  <a:pt x="11942" y="3159"/>
                </a:cubicBezTo>
                <a:cubicBezTo>
                  <a:pt x="11659" y="3650"/>
                  <a:pt x="11381" y="4145"/>
                  <a:pt x="11107" y="4639"/>
                </a:cubicBezTo>
                <a:cubicBezTo>
                  <a:pt x="10784" y="5202"/>
                  <a:pt x="10460" y="5760"/>
                  <a:pt x="10138" y="6323"/>
                </a:cubicBezTo>
                <a:cubicBezTo>
                  <a:pt x="9837" y="6845"/>
                  <a:pt x="9540" y="7370"/>
                  <a:pt x="9241" y="7893"/>
                </a:cubicBezTo>
                <a:cubicBezTo>
                  <a:pt x="8954" y="8395"/>
                  <a:pt x="8668" y="8900"/>
                  <a:pt x="8381" y="9401"/>
                </a:cubicBezTo>
                <a:cubicBezTo>
                  <a:pt x="8345" y="9464"/>
                  <a:pt x="8302" y="9489"/>
                  <a:pt x="8222" y="9489"/>
                </a:cubicBezTo>
                <a:cubicBezTo>
                  <a:pt x="7561" y="9486"/>
                  <a:pt x="6900" y="9487"/>
                  <a:pt x="6240" y="9486"/>
                </a:cubicBezTo>
                <a:cubicBezTo>
                  <a:pt x="6168" y="9486"/>
                  <a:pt x="6134" y="9500"/>
                  <a:pt x="6103" y="9575"/>
                </a:cubicBezTo>
                <a:cubicBezTo>
                  <a:pt x="5914" y="10031"/>
                  <a:pt x="5582" y="10343"/>
                  <a:pt x="5101" y="10465"/>
                </a:cubicBezTo>
                <a:cubicBezTo>
                  <a:pt x="4977" y="10497"/>
                  <a:pt x="4856" y="10513"/>
                  <a:pt x="4737" y="10513"/>
                </a:cubicBezTo>
                <a:cubicBezTo>
                  <a:pt x="4438" y="10513"/>
                  <a:pt x="4155" y="10413"/>
                  <a:pt x="3896" y="10220"/>
                </a:cubicBezTo>
                <a:cubicBezTo>
                  <a:pt x="3583" y="9986"/>
                  <a:pt x="3386" y="9670"/>
                  <a:pt x="3323" y="9285"/>
                </a:cubicBezTo>
                <a:cubicBezTo>
                  <a:pt x="3267" y="8948"/>
                  <a:pt x="3338" y="8628"/>
                  <a:pt x="3511" y="8329"/>
                </a:cubicBezTo>
                <a:cubicBezTo>
                  <a:pt x="3660" y="8073"/>
                  <a:pt x="3865" y="7877"/>
                  <a:pt x="4129" y="7758"/>
                </a:cubicBezTo>
                <a:cubicBezTo>
                  <a:pt x="4347" y="7660"/>
                  <a:pt x="4562" y="7610"/>
                  <a:pt x="4772" y="7610"/>
                </a:cubicBezTo>
                <a:cubicBezTo>
                  <a:pt x="5073" y="7610"/>
                  <a:pt x="5365" y="7712"/>
                  <a:pt x="5642" y="7922"/>
                </a:cubicBezTo>
                <a:cubicBezTo>
                  <a:pt x="5869" y="8094"/>
                  <a:pt x="6024" y="8316"/>
                  <a:pt x="6116" y="8584"/>
                </a:cubicBezTo>
                <a:cubicBezTo>
                  <a:pt x="6130" y="8626"/>
                  <a:pt x="6152" y="8645"/>
                  <a:pt x="6198" y="8645"/>
                </a:cubicBezTo>
                <a:cubicBezTo>
                  <a:pt x="6728" y="8642"/>
                  <a:pt x="7260" y="8645"/>
                  <a:pt x="7789" y="8640"/>
                </a:cubicBezTo>
                <a:cubicBezTo>
                  <a:pt x="7818" y="8640"/>
                  <a:pt x="7862" y="8612"/>
                  <a:pt x="7877" y="8587"/>
                </a:cubicBezTo>
                <a:cubicBezTo>
                  <a:pt x="8137" y="8142"/>
                  <a:pt x="8395" y="7695"/>
                  <a:pt x="8652" y="7246"/>
                </a:cubicBezTo>
                <a:cubicBezTo>
                  <a:pt x="8834" y="6927"/>
                  <a:pt x="9011" y="6607"/>
                  <a:pt x="9194" y="6288"/>
                </a:cubicBezTo>
                <a:cubicBezTo>
                  <a:pt x="9393" y="5938"/>
                  <a:pt x="9597" y="5592"/>
                  <a:pt x="9798" y="5242"/>
                </a:cubicBezTo>
                <a:cubicBezTo>
                  <a:pt x="9955" y="4969"/>
                  <a:pt x="10109" y="4696"/>
                  <a:pt x="10264" y="4425"/>
                </a:cubicBezTo>
                <a:cubicBezTo>
                  <a:pt x="10441" y="4112"/>
                  <a:pt x="10623" y="3801"/>
                  <a:pt x="10802" y="3487"/>
                </a:cubicBezTo>
                <a:cubicBezTo>
                  <a:pt x="10959" y="3215"/>
                  <a:pt x="11112" y="2941"/>
                  <a:pt x="11268" y="2670"/>
                </a:cubicBezTo>
                <a:cubicBezTo>
                  <a:pt x="11447" y="2359"/>
                  <a:pt x="11627" y="2045"/>
                  <a:pt x="11806" y="1732"/>
                </a:cubicBezTo>
                <a:cubicBezTo>
                  <a:pt x="11819" y="1710"/>
                  <a:pt x="11828" y="1685"/>
                  <a:pt x="11842" y="1651"/>
                </a:cubicBezTo>
                <a:cubicBezTo>
                  <a:pt x="11662" y="1598"/>
                  <a:pt x="11489" y="1546"/>
                  <a:pt x="11318" y="1496"/>
                </a:cubicBezTo>
                <a:cubicBezTo>
                  <a:pt x="10975" y="1398"/>
                  <a:pt x="10632" y="1299"/>
                  <a:pt x="10287" y="1204"/>
                </a:cubicBezTo>
                <a:cubicBezTo>
                  <a:pt x="9782" y="1062"/>
                  <a:pt x="9275" y="923"/>
                  <a:pt x="8768" y="781"/>
                </a:cubicBezTo>
                <a:cubicBezTo>
                  <a:pt x="8337" y="659"/>
                  <a:pt x="7907" y="534"/>
                  <a:pt x="7479" y="414"/>
                </a:cubicBezTo>
                <a:cubicBezTo>
                  <a:pt x="7003" y="278"/>
                  <a:pt x="6525" y="142"/>
                  <a:pt x="6046" y="7"/>
                </a:cubicBezTo>
                <a:cubicBezTo>
                  <a:pt x="6030" y="2"/>
                  <a:pt x="6015" y="0"/>
                  <a:pt x="6000" y="0"/>
                </a:cubicBezTo>
                <a:close/>
                <a:moveTo>
                  <a:pt x="6462" y="11894"/>
                </a:moveTo>
                <a:cubicBezTo>
                  <a:pt x="6352" y="11894"/>
                  <a:pt x="6283" y="11907"/>
                  <a:pt x="6222" y="12023"/>
                </a:cubicBezTo>
                <a:cubicBezTo>
                  <a:pt x="6058" y="12338"/>
                  <a:pt x="5870" y="12638"/>
                  <a:pt x="5693" y="12946"/>
                </a:cubicBezTo>
                <a:cubicBezTo>
                  <a:pt x="5530" y="13229"/>
                  <a:pt x="5365" y="13513"/>
                  <a:pt x="5203" y="13799"/>
                </a:cubicBezTo>
                <a:cubicBezTo>
                  <a:pt x="5142" y="13907"/>
                  <a:pt x="5083" y="14017"/>
                  <a:pt x="5022" y="14129"/>
                </a:cubicBezTo>
                <a:cubicBezTo>
                  <a:pt x="5347" y="14301"/>
                  <a:pt x="5664" y="14470"/>
                  <a:pt x="5980" y="14637"/>
                </a:cubicBezTo>
                <a:cubicBezTo>
                  <a:pt x="5987" y="14640"/>
                  <a:pt x="5996" y="14642"/>
                  <a:pt x="6006" y="14642"/>
                </a:cubicBezTo>
                <a:cubicBezTo>
                  <a:pt x="6021" y="14642"/>
                  <a:pt x="6038" y="14638"/>
                  <a:pt x="6050" y="14633"/>
                </a:cubicBezTo>
                <a:cubicBezTo>
                  <a:pt x="6473" y="14408"/>
                  <a:pt x="6895" y="14186"/>
                  <a:pt x="7318" y="13961"/>
                </a:cubicBezTo>
                <a:cubicBezTo>
                  <a:pt x="7605" y="13811"/>
                  <a:pt x="7893" y="13657"/>
                  <a:pt x="8180" y="13504"/>
                </a:cubicBezTo>
                <a:cubicBezTo>
                  <a:pt x="8697" y="13229"/>
                  <a:pt x="9216" y="12956"/>
                  <a:pt x="9732" y="12682"/>
                </a:cubicBezTo>
                <a:cubicBezTo>
                  <a:pt x="10075" y="12500"/>
                  <a:pt x="10421" y="12320"/>
                  <a:pt x="10762" y="12135"/>
                </a:cubicBezTo>
                <a:cubicBezTo>
                  <a:pt x="10875" y="12074"/>
                  <a:pt x="10981" y="11995"/>
                  <a:pt x="11087" y="11923"/>
                </a:cubicBezTo>
                <a:lnTo>
                  <a:pt x="11077" y="11897"/>
                </a:lnTo>
                <a:lnTo>
                  <a:pt x="10967" y="11897"/>
                </a:lnTo>
                <a:cubicBezTo>
                  <a:pt x="10366" y="11897"/>
                  <a:pt x="9766" y="11897"/>
                  <a:pt x="9165" y="11897"/>
                </a:cubicBezTo>
                <a:cubicBezTo>
                  <a:pt x="8264" y="11897"/>
                  <a:pt x="7364" y="11896"/>
                  <a:pt x="6462" y="11894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3755" y="1583690"/>
            <a:ext cx="3604895" cy="2420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/>
              <a:t>Step 2: Create the Base with Duct Tape</a:t>
            </a:r>
            <a:endParaRPr lang="en-US" altLang="fr-FR"/>
          </a:p>
        </p:txBody>
      </p:sp>
      <p:sp>
        <p:nvSpPr>
          <p:cNvPr id="239" name="Google Shape;239;p33"/>
          <p:cNvSpPr txBox="1"/>
          <p:nvPr>
            <p:ph type="subTitle" idx="1"/>
          </p:nvPr>
        </p:nvSpPr>
        <p:spPr>
          <a:xfrm>
            <a:off x="5339715" y="1894840"/>
            <a:ext cx="3188970" cy="14522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sz="1600"/>
              <a:t>Lay overlapping strips of duct tape to form a sheet.</a:t>
            </a:r>
            <a:endParaRPr lang="en-US" altLang="fr-FR"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fr-FR" sz="1600"/>
              <a:t>Make it slightly larger than the final pouch size.</a:t>
            </a:r>
            <a:endParaRPr lang="en-US" altLang="fr-FR" sz="1600"/>
          </a:p>
        </p:txBody>
      </p:sp>
      <p:sp>
        <p:nvSpPr>
          <p:cNvPr id="242" name="Google Shape;242;p33"/>
          <p:cNvSpPr/>
          <p:nvPr/>
        </p:nvSpPr>
        <p:spPr>
          <a:xfrm>
            <a:off x="4728716" y="1894818"/>
            <a:ext cx="458673" cy="400440"/>
          </a:xfrm>
          <a:custGeom>
            <a:avLst/>
            <a:gdLst/>
            <a:ahLst/>
            <a:cxnLst/>
            <a:rect l="l" t="t" r="r" b="b"/>
            <a:pathLst>
              <a:path w="14674" h="12811" extrusionOk="0">
                <a:moveTo>
                  <a:pt x="7337" y="4287"/>
                </a:moveTo>
                <a:cubicBezTo>
                  <a:pt x="7572" y="4287"/>
                  <a:pt x="7793" y="4328"/>
                  <a:pt x="7980" y="4402"/>
                </a:cubicBezTo>
                <a:cubicBezTo>
                  <a:pt x="7847" y="4638"/>
                  <a:pt x="7719" y="4871"/>
                  <a:pt x="7587" y="5100"/>
                </a:cubicBezTo>
                <a:cubicBezTo>
                  <a:pt x="7565" y="5139"/>
                  <a:pt x="7532" y="5148"/>
                  <a:pt x="7497" y="5148"/>
                </a:cubicBezTo>
                <a:cubicBezTo>
                  <a:pt x="7469" y="5148"/>
                  <a:pt x="7439" y="5142"/>
                  <a:pt x="7411" y="5141"/>
                </a:cubicBezTo>
                <a:cubicBezTo>
                  <a:pt x="7374" y="5138"/>
                  <a:pt x="7338" y="5136"/>
                  <a:pt x="7301" y="5136"/>
                </a:cubicBezTo>
                <a:cubicBezTo>
                  <a:pt x="7128" y="5136"/>
                  <a:pt x="6962" y="5171"/>
                  <a:pt x="6803" y="5246"/>
                </a:cubicBezTo>
                <a:cubicBezTo>
                  <a:pt x="6396" y="5438"/>
                  <a:pt x="6136" y="5759"/>
                  <a:pt x="6063" y="6200"/>
                </a:cubicBezTo>
                <a:cubicBezTo>
                  <a:pt x="5997" y="6599"/>
                  <a:pt x="6092" y="6965"/>
                  <a:pt x="6368" y="7276"/>
                </a:cubicBezTo>
                <a:cubicBezTo>
                  <a:pt x="6572" y="7505"/>
                  <a:pt x="6822" y="7651"/>
                  <a:pt x="7118" y="7695"/>
                </a:cubicBezTo>
                <a:cubicBezTo>
                  <a:pt x="7196" y="7707"/>
                  <a:pt x="7273" y="7713"/>
                  <a:pt x="7349" y="7713"/>
                </a:cubicBezTo>
                <a:cubicBezTo>
                  <a:pt x="7657" y="7713"/>
                  <a:pt x="7943" y="7610"/>
                  <a:pt x="8192" y="7390"/>
                </a:cubicBezTo>
                <a:cubicBezTo>
                  <a:pt x="8423" y="7186"/>
                  <a:pt x="8566" y="6936"/>
                  <a:pt x="8613" y="6640"/>
                </a:cubicBezTo>
                <a:cubicBezTo>
                  <a:pt x="8673" y="6256"/>
                  <a:pt x="8585" y="5898"/>
                  <a:pt x="8329" y="5589"/>
                </a:cubicBezTo>
                <a:cubicBezTo>
                  <a:pt x="8469" y="5341"/>
                  <a:pt x="8610" y="5094"/>
                  <a:pt x="8754" y="4845"/>
                </a:cubicBezTo>
                <a:cubicBezTo>
                  <a:pt x="9492" y="5464"/>
                  <a:pt x="9700" y="6593"/>
                  <a:pt x="9202" y="7453"/>
                </a:cubicBezTo>
                <a:cubicBezTo>
                  <a:pt x="8761" y="8215"/>
                  <a:pt x="8039" y="8560"/>
                  <a:pt x="7340" y="8560"/>
                </a:cubicBezTo>
                <a:cubicBezTo>
                  <a:pt x="6980" y="8560"/>
                  <a:pt x="6627" y="8469"/>
                  <a:pt x="6321" y="8296"/>
                </a:cubicBezTo>
                <a:cubicBezTo>
                  <a:pt x="5185" y="7654"/>
                  <a:pt x="4945" y="6382"/>
                  <a:pt x="5437" y="5450"/>
                </a:cubicBezTo>
                <a:cubicBezTo>
                  <a:pt x="5876" y="4620"/>
                  <a:pt x="6664" y="4287"/>
                  <a:pt x="7337" y="4287"/>
                </a:cubicBezTo>
                <a:close/>
                <a:moveTo>
                  <a:pt x="7334" y="2390"/>
                </a:moveTo>
                <a:cubicBezTo>
                  <a:pt x="7910" y="2390"/>
                  <a:pt x="8464" y="2512"/>
                  <a:pt x="8938" y="2733"/>
                </a:cubicBezTo>
                <a:cubicBezTo>
                  <a:pt x="8801" y="2973"/>
                  <a:pt x="8664" y="3213"/>
                  <a:pt x="8532" y="3448"/>
                </a:cubicBezTo>
                <a:cubicBezTo>
                  <a:pt x="8324" y="3394"/>
                  <a:pt x="8125" y="3335"/>
                  <a:pt x="7924" y="3291"/>
                </a:cubicBezTo>
                <a:cubicBezTo>
                  <a:pt x="7801" y="3265"/>
                  <a:pt x="7675" y="3250"/>
                  <a:pt x="7551" y="3244"/>
                </a:cubicBezTo>
                <a:cubicBezTo>
                  <a:pt x="7475" y="3241"/>
                  <a:pt x="7399" y="3239"/>
                  <a:pt x="7324" y="3239"/>
                </a:cubicBezTo>
                <a:cubicBezTo>
                  <a:pt x="7056" y="3239"/>
                  <a:pt x="6788" y="3264"/>
                  <a:pt x="6528" y="3334"/>
                </a:cubicBezTo>
                <a:cubicBezTo>
                  <a:pt x="6123" y="3442"/>
                  <a:pt x="5749" y="3621"/>
                  <a:pt x="5415" y="3874"/>
                </a:cubicBezTo>
                <a:cubicBezTo>
                  <a:pt x="4976" y="4207"/>
                  <a:pt x="4641" y="4628"/>
                  <a:pt x="4417" y="5130"/>
                </a:cubicBezTo>
                <a:cubicBezTo>
                  <a:pt x="4307" y="5378"/>
                  <a:pt x="4216" y="5636"/>
                  <a:pt x="4195" y="5907"/>
                </a:cubicBezTo>
                <a:cubicBezTo>
                  <a:pt x="4171" y="6178"/>
                  <a:pt x="4146" y="6452"/>
                  <a:pt x="4161" y="6723"/>
                </a:cubicBezTo>
                <a:cubicBezTo>
                  <a:pt x="4177" y="7024"/>
                  <a:pt x="4255" y="7317"/>
                  <a:pt x="4367" y="7597"/>
                </a:cubicBezTo>
                <a:cubicBezTo>
                  <a:pt x="4561" y="8073"/>
                  <a:pt x="4851" y="8479"/>
                  <a:pt x="5232" y="8823"/>
                </a:cubicBezTo>
                <a:cubicBezTo>
                  <a:pt x="5363" y="8945"/>
                  <a:pt x="5367" y="8948"/>
                  <a:pt x="5280" y="9105"/>
                </a:cubicBezTo>
                <a:cubicBezTo>
                  <a:pt x="5176" y="9295"/>
                  <a:pt x="5066" y="9481"/>
                  <a:pt x="4954" y="9676"/>
                </a:cubicBezTo>
                <a:cubicBezTo>
                  <a:pt x="4073" y="9007"/>
                  <a:pt x="3528" y="8141"/>
                  <a:pt x="3349" y="7062"/>
                </a:cubicBezTo>
                <a:cubicBezTo>
                  <a:pt x="3177" y="6013"/>
                  <a:pt x="3396" y="5028"/>
                  <a:pt x="4000" y="4159"/>
                </a:cubicBezTo>
                <a:cubicBezTo>
                  <a:pt x="4868" y="2909"/>
                  <a:pt x="6148" y="2390"/>
                  <a:pt x="7334" y="2390"/>
                </a:cubicBezTo>
                <a:close/>
                <a:moveTo>
                  <a:pt x="9714" y="3172"/>
                </a:moveTo>
                <a:cubicBezTo>
                  <a:pt x="11575" y="4562"/>
                  <a:pt x="11845" y="6990"/>
                  <a:pt x="10677" y="8683"/>
                </a:cubicBezTo>
                <a:cubicBezTo>
                  <a:pt x="9814" y="9933"/>
                  <a:pt x="8528" y="10459"/>
                  <a:pt x="7336" y="10459"/>
                </a:cubicBezTo>
                <a:cubicBezTo>
                  <a:pt x="6759" y="10459"/>
                  <a:pt x="6204" y="10335"/>
                  <a:pt x="5729" y="10112"/>
                </a:cubicBezTo>
                <a:cubicBezTo>
                  <a:pt x="5839" y="9921"/>
                  <a:pt x="5947" y="9731"/>
                  <a:pt x="6057" y="9540"/>
                </a:cubicBezTo>
                <a:cubicBezTo>
                  <a:pt x="6087" y="9489"/>
                  <a:pt x="6114" y="9416"/>
                  <a:pt x="6158" y="9401"/>
                </a:cubicBezTo>
                <a:cubicBezTo>
                  <a:pt x="6164" y="9399"/>
                  <a:pt x="6170" y="9398"/>
                  <a:pt x="6176" y="9398"/>
                </a:cubicBezTo>
                <a:cubicBezTo>
                  <a:pt x="6218" y="9398"/>
                  <a:pt x="6272" y="9438"/>
                  <a:pt x="6321" y="9454"/>
                </a:cubicBezTo>
                <a:cubicBezTo>
                  <a:pt x="6647" y="9564"/>
                  <a:pt x="6984" y="9614"/>
                  <a:pt x="7324" y="9614"/>
                </a:cubicBezTo>
                <a:cubicBezTo>
                  <a:pt x="7429" y="9614"/>
                  <a:pt x="7535" y="9610"/>
                  <a:pt x="7641" y="9600"/>
                </a:cubicBezTo>
                <a:cubicBezTo>
                  <a:pt x="8242" y="9547"/>
                  <a:pt x="8789" y="9332"/>
                  <a:pt x="9270" y="8963"/>
                </a:cubicBezTo>
                <a:cubicBezTo>
                  <a:pt x="9712" y="8626"/>
                  <a:pt x="10045" y="8204"/>
                  <a:pt x="10266" y="7694"/>
                </a:cubicBezTo>
                <a:cubicBezTo>
                  <a:pt x="10389" y="7412"/>
                  <a:pt x="10479" y="7116"/>
                  <a:pt x="10501" y="6808"/>
                </a:cubicBezTo>
                <a:cubicBezTo>
                  <a:pt x="10517" y="6580"/>
                  <a:pt x="10537" y="6347"/>
                  <a:pt x="10515" y="6118"/>
                </a:cubicBezTo>
                <a:cubicBezTo>
                  <a:pt x="10464" y="5577"/>
                  <a:pt x="10285" y="5079"/>
                  <a:pt x="9977" y="4629"/>
                </a:cubicBezTo>
                <a:cubicBezTo>
                  <a:pt x="9810" y="4383"/>
                  <a:pt x="9608" y="4168"/>
                  <a:pt x="9380" y="3978"/>
                </a:cubicBezTo>
                <a:cubicBezTo>
                  <a:pt x="9319" y="3929"/>
                  <a:pt x="9290" y="3891"/>
                  <a:pt x="9344" y="3807"/>
                </a:cubicBezTo>
                <a:cubicBezTo>
                  <a:pt x="9478" y="3602"/>
                  <a:pt x="9592" y="3385"/>
                  <a:pt x="9714" y="3172"/>
                </a:cubicBezTo>
                <a:close/>
                <a:moveTo>
                  <a:pt x="12829" y="0"/>
                </a:moveTo>
                <a:cubicBezTo>
                  <a:pt x="12505" y="0"/>
                  <a:pt x="12181" y="125"/>
                  <a:pt x="11959" y="360"/>
                </a:cubicBezTo>
                <a:cubicBezTo>
                  <a:pt x="11853" y="474"/>
                  <a:pt x="11774" y="614"/>
                  <a:pt x="11672" y="757"/>
                </a:cubicBezTo>
                <a:cubicBezTo>
                  <a:pt x="11413" y="757"/>
                  <a:pt x="11146" y="759"/>
                  <a:pt x="10875" y="759"/>
                </a:cubicBezTo>
                <a:cubicBezTo>
                  <a:pt x="10649" y="759"/>
                  <a:pt x="10421" y="758"/>
                  <a:pt x="10191" y="754"/>
                </a:cubicBezTo>
                <a:cubicBezTo>
                  <a:pt x="10189" y="754"/>
                  <a:pt x="10187" y="754"/>
                  <a:pt x="10185" y="754"/>
                </a:cubicBezTo>
                <a:cubicBezTo>
                  <a:pt x="10101" y="754"/>
                  <a:pt x="10056" y="781"/>
                  <a:pt x="10016" y="852"/>
                </a:cubicBezTo>
                <a:cubicBezTo>
                  <a:pt x="9890" y="1080"/>
                  <a:pt x="9759" y="1305"/>
                  <a:pt x="9630" y="1531"/>
                </a:cubicBezTo>
                <a:cubicBezTo>
                  <a:pt x="9583" y="1613"/>
                  <a:pt x="9538" y="1698"/>
                  <a:pt x="9489" y="1782"/>
                </a:cubicBezTo>
                <a:cubicBezTo>
                  <a:pt x="8933" y="1607"/>
                  <a:pt x="8368" y="1497"/>
                  <a:pt x="7781" y="1467"/>
                </a:cubicBezTo>
                <a:lnTo>
                  <a:pt x="7781" y="454"/>
                </a:lnTo>
                <a:lnTo>
                  <a:pt x="6901" y="454"/>
                </a:lnTo>
                <a:lnTo>
                  <a:pt x="6901" y="1465"/>
                </a:lnTo>
                <a:cubicBezTo>
                  <a:pt x="6311" y="1500"/>
                  <a:pt x="5742" y="1607"/>
                  <a:pt x="5172" y="1787"/>
                </a:cubicBezTo>
                <a:cubicBezTo>
                  <a:pt x="5086" y="1641"/>
                  <a:pt x="5001" y="1493"/>
                  <a:pt x="4914" y="1343"/>
                </a:cubicBezTo>
                <a:cubicBezTo>
                  <a:pt x="4861" y="1254"/>
                  <a:pt x="4807" y="1165"/>
                  <a:pt x="4760" y="1071"/>
                </a:cubicBezTo>
                <a:cubicBezTo>
                  <a:pt x="4746" y="1044"/>
                  <a:pt x="4731" y="1035"/>
                  <a:pt x="4714" y="1035"/>
                </a:cubicBezTo>
                <a:cubicBezTo>
                  <a:pt x="4698" y="1035"/>
                  <a:pt x="4681" y="1043"/>
                  <a:pt x="4663" y="1053"/>
                </a:cubicBezTo>
                <a:cubicBezTo>
                  <a:pt x="4527" y="1129"/>
                  <a:pt x="4394" y="1209"/>
                  <a:pt x="4260" y="1285"/>
                </a:cubicBezTo>
                <a:cubicBezTo>
                  <a:pt x="4190" y="1326"/>
                  <a:pt x="4121" y="1365"/>
                  <a:pt x="4049" y="1405"/>
                </a:cubicBezTo>
                <a:cubicBezTo>
                  <a:pt x="3957" y="1453"/>
                  <a:pt x="3956" y="1468"/>
                  <a:pt x="4008" y="1556"/>
                </a:cubicBezTo>
                <a:cubicBezTo>
                  <a:pt x="4117" y="1738"/>
                  <a:pt x="4221" y="1921"/>
                  <a:pt x="4334" y="2116"/>
                </a:cubicBezTo>
                <a:cubicBezTo>
                  <a:pt x="4272" y="2141"/>
                  <a:pt x="4221" y="2161"/>
                  <a:pt x="4173" y="2186"/>
                </a:cubicBezTo>
                <a:cubicBezTo>
                  <a:pt x="3734" y="2410"/>
                  <a:pt x="3309" y="2652"/>
                  <a:pt x="2922" y="2956"/>
                </a:cubicBezTo>
                <a:cubicBezTo>
                  <a:pt x="2616" y="3196"/>
                  <a:pt x="2322" y="3449"/>
                  <a:pt x="2037" y="3713"/>
                </a:cubicBezTo>
                <a:cubicBezTo>
                  <a:pt x="1798" y="3936"/>
                  <a:pt x="1579" y="4184"/>
                  <a:pt x="1356" y="4425"/>
                </a:cubicBezTo>
                <a:cubicBezTo>
                  <a:pt x="1019" y="4793"/>
                  <a:pt x="726" y="5195"/>
                  <a:pt x="460" y="5614"/>
                </a:cubicBezTo>
                <a:cubicBezTo>
                  <a:pt x="308" y="5853"/>
                  <a:pt x="176" y="6105"/>
                  <a:pt x="37" y="6351"/>
                </a:cubicBezTo>
                <a:cubicBezTo>
                  <a:pt x="27" y="6370"/>
                  <a:pt x="13" y="6389"/>
                  <a:pt x="0" y="6410"/>
                </a:cubicBezTo>
                <a:lnTo>
                  <a:pt x="0" y="6446"/>
                </a:lnTo>
                <a:cubicBezTo>
                  <a:pt x="92" y="6612"/>
                  <a:pt x="175" y="6785"/>
                  <a:pt x="279" y="6945"/>
                </a:cubicBezTo>
                <a:cubicBezTo>
                  <a:pt x="512" y="7298"/>
                  <a:pt x="743" y="7655"/>
                  <a:pt x="997" y="7993"/>
                </a:cubicBezTo>
                <a:cubicBezTo>
                  <a:pt x="1221" y="8287"/>
                  <a:pt x="1476" y="8558"/>
                  <a:pt x="1722" y="8832"/>
                </a:cubicBezTo>
                <a:cubicBezTo>
                  <a:pt x="2130" y="9284"/>
                  <a:pt x="2587" y="9678"/>
                  <a:pt x="3091" y="10016"/>
                </a:cubicBezTo>
                <a:cubicBezTo>
                  <a:pt x="3368" y="10203"/>
                  <a:pt x="3657" y="10371"/>
                  <a:pt x="3942" y="10543"/>
                </a:cubicBezTo>
                <a:cubicBezTo>
                  <a:pt x="4067" y="10617"/>
                  <a:pt x="4202" y="10679"/>
                  <a:pt x="4343" y="10752"/>
                </a:cubicBezTo>
                <a:cubicBezTo>
                  <a:pt x="4260" y="10897"/>
                  <a:pt x="4180" y="11041"/>
                  <a:pt x="4095" y="11183"/>
                </a:cubicBezTo>
                <a:cubicBezTo>
                  <a:pt x="4089" y="11195"/>
                  <a:pt x="4064" y="11198"/>
                  <a:pt x="4048" y="11198"/>
                </a:cubicBezTo>
                <a:lnTo>
                  <a:pt x="2993" y="11198"/>
                </a:lnTo>
                <a:cubicBezTo>
                  <a:pt x="2884" y="10896"/>
                  <a:pt x="2685" y="10669"/>
                  <a:pt x="2401" y="10525"/>
                </a:cubicBezTo>
                <a:cubicBezTo>
                  <a:pt x="2230" y="10441"/>
                  <a:pt x="2051" y="10396"/>
                  <a:pt x="1861" y="10396"/>
                </a:cubicBezTo>
                <a:cubicBezTo>
                  <a:pt x="1810" y="10396"/>
                  <a:pt x="1758" y="10400"/>
                  <a:pt x="1705" y="10406"/>
                </a:cubicBezTo>
                <a:cubicBezTo>
                  <a:pt x="1417" y="10443"/>
                  <a:pt x="1173" y="10559"/>
                  <a:pt x="978" y="10762"/>
                </a:cubicBezTo>
                <a:cubicBezTo>
                  <a:pt x="726" y="11023"/>
                  <a:pt x="608" y="11346"/>
                  <a:pt x="642" y="11708"/>
                </a:cubicBezTo>
                <a:cubicBezTo>
                  <a:pt x="682" y="12140"/>
                  <a:pt x="904" y="12467"/>
                  <a:pt x="1285" y="12676"/>
                </a:cubicBezTo>
                <a:cubicBezTo>
                  <a:pt x="1448" y="12765"/>
                  <a:pt x="1643" y="12810"/>
                  <a:pt x="1842" y="12810"/>
                </a:cubicBezTo>
                <a:cubicBezTo>
                  <a:pt x="2123" y="12810"/>
                  <a:pt x="2411" y="12720"/>
                  <a:pt x="2621" y="12540"/>
                </a:cubicBezTo>
                <a:cubicBezTo>
                  <a:pt x="2752" y="12426"/>
                  <a:pt x="2856" y="12295"/>
                  <a:pt x="2936" y="12143"/>
                </a:cubicBezTo>
                <a:cubicBezTo>
                  <a:pt x="2962" y="12094"/>
                  <a:pt x="2994" y="12092"/>
                  <a:pt x="3034" y="12092"/>
                </a:cubicBezTo>
                <a:cubicBezTo>
                  <a:pt x="3038" y="12092"/>
                  <a:pt x="3043" y="12092"/>
                  <a:pt x="3047" y="12092"/>
                </a:cubicBezTo>
                <a:lnTo>
                  <a:pt x="4600" y="12092"/>
                </a:lnTo>
                <a:cubicBezTo>
                  <a:pt x="4797" y="11749"/>
                  <a:pt x="4990" y="11410"/>
                  <a:pt x="5187" y="11067"/>
                </a:cubicBezTo>
                <a:cubicBezTo>
                  <a:pt x="5742" y="11246"/>
                  <a:pt x="6306" y="11349"/>
                  <a:pt x="6894" y="11385"/>
                </a:cubicBezTo>
                <a:lnTo>
                  <a:pt x="6894" y="12398"/>
                </a:lnTo>
                <a:lnTo>
                  <a:pt x="7773" y="12398"/>
                </a:lnTo>
                <a:lnTo>
                  <a:pt x="7773" y="11387"/>
                </a:lnTo>
                <a:cubicBezTo>
                  <a:pt x="8364" y="11350"/>
                  <a:pt x="8935" y="11247"/>
                  <a:pt x="9501" y="11064"/>
                </a:cubicBezTo>
                <a:cubicBezTo>
                  <a:pt x="9589" y="11214"/>
                  <a:pt x="9679" y="11365"/>
                  <a:pt x="9766" y="11514"/>
                </a:cubicBezTo>
                <a:cubicBezTo>
                  <a:pt x="9818" y="11604"/>
                  <a:pt x="9869" y="11690"/>
                  <a:pt x="9914" y="11781"/>
                </a:cubicBezTo>
                <a:cubicBezTo>
                  <a:pt x="9929" y="11808"/>
                  <a:pt x="9944" y="11817"/>
                  <a:pt x="9961" y="11817"/>
                </a:cubicBezTo>
                <a:cubicBezTo>
                  <a:pt x="9977" y="11817"/>
                  <a:pt x="9993" y="11809"/>
                  <a:pt x="10010" y="11798"/>
                </a:cubicBezTo>
                <a:cubicBezTo>
                  <a:pt x="10146" y="11722"/>
                  <a:pt x="10279" y="11643"/>
                  <a:pt x="10413" y="11567"/>
                </a:cubicBezTo>
                <a:cubicBezTo>
                  <a:pt x="10490" y="11522"/>
                  <a:pt x="10570" y="11478"/>
                  <a:pt x="10646" y="11435"/>
                </a:cubicBezTo>
                <a:cubicBezTo>
                  <a:pt x="10694" y="11407"/>
                  <a:pt x="10713" y="11384"/>
                  <a:pt x="10675" y="11321"/>
                </a:cubicBezTo>
                <a:cubicBezTo>
                  <a:pt x="10559" y="11135"/>
                  <a:pt x="10455" y="10940"/>
                  <a:pt x="10342" y="10736"/>
                </a:cubicBezTo>
                <a:cubicBezTo>
                  <a:pt x="10383" y="10718"/>
                  <a:pt x="10419" y="10705"/>
                  <a:pt x="10452" y="10689"/>
                </a:cubicBezTo>
                <a:cubicBezTo>
                  <a:pt x="10914" y="10460"/>
                  <a:pt x="11361" y="10205"/>
                  <a:pt x="11764" y="9885"/>
                </a:cubicBezTo>
                <a:cubicBezTo>
                  <a:pt x="12066" y="9647"/>
                  <a:pt x="12362" y="9399"/>
                  <a:pt x="12640" y="9134"/>
                </a:cubicBezTo>
                <a:cubicBezTo>
                  <a:pt x="12916" y="8872"/>
                  <a:pt x="13166" y="8586"/>
                  <a:pt x="13421" y="8303"/>
                </a:cubicBezTo>
                <a:cubicBezTo>
                  <a:pt x="13716" y="7976"/>
                  <a:pt x="13973" y="7619"/>
                  <a:pt x="14206" y="7245"/>
                </a:cubicBezTo>
                <a:cubicBezTo>
                  <a:pt x="14358" y="7000"/>
                  <a:pt x="14493" y="6748"/>
                  <a:pt x="14636" y="6501"/>
                </a:cubicBezTo>
                <a:cubicBezTo>
                  <a:pt x="14647" y="6482"/>
                  <a:pt x="14660" y="6463"/>
                  <a:pt x="14673" y="6442"/>
                </a:cubicBezTo>
                <a:lnTo>
                  <a:pt x="14673" y="6405"/>
                </a:lnTo>
                <a:cubicBezTo>
                  <a:pt x="14581" y="6240"/>
                  <a:pt x="14499" y="6067"/>
                  <a:pt x="14395" y="5907"/>
                </a:cubicBezTo>
                <a:cubicBezTo>
                  <a:pt x="14164" y="5552"/>
                  <a:pt x="13936" y="5195"/>
                  <a:pt x="13679" y="4859"/>
                </a:cubicBezTo>
                <a:cubicBezTo>
                  <a:pt x="13457" y="4565"/>
                  <a:pt x="13202" y="4294"/>
                  <a:pt x="12954" y="4019"/>
                </a:cubicBezTo>
                <a:cubicBezTo>
                  <a:pt x="12545" y="3568"/>
                  <a:pt x="12089" y="3172"/>
                  <a:pt x="11585" y="2835"/>
                </a:cubicBezTo>
                <a:cubicBezTo>
                  <a:pt x="11298" y="2643"/>
                  <a:pt x="10997" y="2469"/>
                  <a:pt x="10701" y="2293"/>
                </a:cubicBezTo>
                <a:cubicBezTo>
                  <a:pt x="10584" y="2223"/>
                  <a:pt x="10460" y="2166"/>
                  <a:pt x="10332" y="2101"/>
                </a:cubicBezTo>
                <a:cubicBezTo>
                  <a:pt x="10401" y="1977"/>
                  <a:pt x="10470" y="1848"/>
                  <a:pt x="10543" y="1720"/>
                </a:cubicBezTo>
                <a:cubicBezTo>
                  <a:pt x="10570" y="1676"/>
                  <a:pt x="10602" y="1650"/>
                  <a:pt x="10665" y="1650"/>
                </a:cubicBezTo>
                <a:cubicBezTo>
                  <a:pt x="10823" y="1653"/>
                  <a:pt x="10981" y="1654"/>
                  <a:pt x="11140" y="1654"/>
                </a:cubicBezTo>
                <a:cubicBezTo>
                  <a:pt x="11298" y="1654"/>
                  <a:pt x="11456" y="1653"/>
                  <a:pt x="11614" y="1651"/>
                </a:cubicBezTo>
                <a:cubicBezTo>
                  <a:pt x="11676" y="1651"/>
                  <a:pt x="11705" y="1672"/>
                  <a:pt x="11730" y="1724"/>
                </a:cubicBezTo>
                <a:cubicBezTo>
                  <a:pt x="11908" y="2097"/>
                  <a:pt x="12208" y="2324"/>
                  <a:pt x="12608" y="2397"/>
                </a:cubicBezTo>
                <a:cubicBezTo>
                  <a:pt x="12687" y="2412"/>
                  <a:pt x="12765" y="2419"/>
                  <a:pt x="12841" y="2419"/>
                </a:cubicBezTo>
                <a:cubicBezTo>
                  <a:pt x="13116" y="2419"/>
                  <a:pt x="13372" y="2324"/>
                  <a:pt x="13599" y="2135"/>
                </a:cubicBezTo>
                <a:cubicBezTo>
                  <a:pt x="13915" y="1870"/>
                  <a:pt x="14060" y="1525"/>
                  <a:pt x="14033" y="1119"/>
                </a:cubicBezTo>
                <a:cubicBezTo>
                  <a:pt x="14003" y="706"/>
                  <a:pt x="13801" y="389"/>
                  <a:pt x="13446" y="171"/>
                </a:cubicBezTo>
                <a:cubicBezTo>
                  <a:pt x="13261" y="56"/>
                  <a:pt x="13045" y="0"/>
                  <a:pt x="12829" y="0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1491615"/>
            <a:ext cx="3513455" cy="23469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T Security Hacker Pitch Deck by Slidesgo">
  <a:themeElements>
    <a:clrScheme name="Simple Light">
      <a:dk1>
        <a:srgbClr val="B8FFFF"/>
      </a:dk1>
      <a:lt1>
        <a:srgbClr val="4C5052"/>
      </a:lt1>
      <a:dk2>
        <a:srgbClr val="202222"/>
      </a:dk2>
      <a:lt2>
        <a:srgbClr val="3D7272"/>
      </a:lt2>
      <a:accent1>
        <a:srgbClr val="769C9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8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3379</Words>
  <Application>WPS Presentation</Application>
  <PresentationFormat/>
  <Paragraphs>146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7" baseType="lpstr">
      <vt:lpstr>Arial</vt:lpstr>
      <vt:lpstr>SimSun</vt:lpstr>
      <vt:lpstr>Wingdings</vt:lpstr>
      <vt:lpstr>Arial</vt:lpstr>
      <vt:lpstr>Orbitron</vt:lpstr>
      <vt:lpstr>Mukta Mahee</vt:lpstr>
      <vt:lpstr>Nunito Light</vt:lpstr>
      <vt:lpstr>Segoe Print</vt:lpstr>
      <vt:lpstr>Bebas Neue</vt:lpstr>
      <vt:lpstr>PT Sans</vt:lpstr>
      <vt:lpstr>Proxima Nova Semibold</vt:lpstr>
      <vt:lpstr>Proxima Nova</vt:lpstr>
      <vt:lpstr>Anaheim</vt:lpstr>
      <vt:lpstr>Microsoft YaHei</vt:lpstr>
      <vt:lpstr>Arial Unicode MS</vt:lpstr>
      <vt:lpstr>Calibri</vt:lpstr>
      <vt:lpstr>Amatic SC</vt:lpstr>
      <vt:lpstr>Roboto Medium</vt:lpstr>
      <vt:lpstr>Wingdings</vt:lpstr>
      <vt:lpstr>Wide Latin</vt:lpstr>
      <vt:lpstr>Coda</vt:lpstr>
      <vt:lpstr>Sitka Text</vt:lpstr>
      <vt:lpstr>IT Security Hacker Pitch Deck by Slidesgo</vt:lpstr>
      <vt:lpstr>RFID Blocking</vt:lpstr>
      <vt:lpstr>06</vt:lpstr>
      <vt:lpstr>Introduction</vt:lpstr>
      <vt:lpstr>What is a pitch deck?</vt:lpstr>
      <vt:lpstr>How RFID Works</vt:lpstr>
      <vt:lpstr>How RFID Works</vt:lpstr>
      <vt:lpstr>01</vt:lpstr>
      <vt:lpstr>Introduction</vt:lpstr>
      <vt:lpstr>Introduction</vt:lpstr>
      <vt:lpstr>Main ideas of a pitch deck</vt:lpstr>
      <vt:lpstr>Main ideas of a pitch deck</vt:lpstr>
      <vt:lpstr>Main ideas of a pitch deck</vt:lpstr>
      <vt:lpstr>Key ideas in market opportunity</vt:lpstr>
      <vt:lpstr>4,498,300,000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Blocking</dc:title>
  <dc:creator/>
  <cp:lastModifiedBy>meryem farhat</cp:lastModifiedBy>
  <cp:revision>2</cp:revision>
  <dcterms:created xsi:type="dcterms:W3CDTF">2025-04-20T21:20:00Z</dcterms:created>
  <dcterms:modified xsi:type="dcterms:W3CDTF">2025-04-25T05:19:20Z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4F70920624FE47D087A2BB9708A8B352_12</vt:lpwstr>
  </property>
  <property fmtid="{D5CDD505-2E9C-101B-9397-08002B2CF9AE}" pid="3" name="KSOProductBuildVer">
    <vt:lpwstr>1036-12.2.0.20795</vt:lpwstr>
  </property>
</Properties>
</file>